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handoutMasterIdLst>
    <p:handoutMasterId r:id="rId24"/>
  </p:handoutMasterIdLst>
  <p:sldIdLst>
    <p:sldId id="272" r:id="rId5"/>
    <p:sldId id="259" r:id="rId6"/>
    <p:sldId id="278" r:id="rId7"/>
    <p:sldId id="262" r:id="rId8"/>
    <p:sldId id="263" r:id="rId9"/>
    <p:sldId id="264" r:id="rId10"/>
    <p:sldId id="283" r:id="rId11"/>
    <p:sldId id="268" r:id="rId12"/>
    <p:sldId id="284" r:id="rId13"/>
    <p:sldId id="267" r:id="rId14"/>
    <p:sldId id="282" r:id="rId15"/>
    <p:sldId id="280" r:id="rId16"/>
    <p:sldId id="285" r:id="rId17"/>
    <p:sldId id="286" r:id="rId18"/>
    <p:sldId id="287" r:id="rId19"/>
    <p:sldId id="288" r:id="rId20"/>
    <p:sldId id="289" r:id="rId21"/>
    <p:sldId id="28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36A58"/>
    <a:srgbClr val="505A47"/>
    <a:srgbClr val="D1D8B7"/>
    <a:srgbClr val="A09D79"/>
    <a:srgbClr val="AD5C4D"/>
    <a:srgbClr val="543E35"/>
    <a:srgbClr val="637700"/>
    <a:srgbClr val="FFF4ED"/>
    <a:srgbClr val="5E6A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82" autoAdjust="0"/>
  </p:normalViewPr>
  <p:slideViewPr>
    <p:cSldViewPr snapToGrid="0">
      <p:cViewPr varScale="1">
        <p:scale>
          <a:sx n="63" d="100"/>
          <a:sy n="63" d="100"/>
        </p:scale>
        <p:origin x="804" y="56"/>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sorterViewPr>
    <p:cViewPr>
      <p:scale>
        <a:sx n="100" d="100"/>
        <a:sy n="100" d="100"/>
      </p:scale>
      <p:origin x="0" y="0"/>
    </p:cViewPr>
  </p:sorterViewPr>
  <p:notesViewPr>
    <p:cSldViewPr snapToGrid="0">
      <p:cViewPr varScale="1">
        <p:scale>
          <a:sx n="65" d="100"/>
          <a:sy n="65" d="100"/>
        </p:scale>
        <p:origin x="3082"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10/24/2023</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10/24/2023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3433321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8</a:t>
            </a:fld>
            <a:endParaRPr lang="en-US" dirty="0"/>
          </a:p>
        </p:txBody>
      </p:sp>
    </p:spTree>
    <p:extLst>
      <p:ext uri="{BB962C8B-B14F-4D97-AF65-F5344CB8AC3E}">
        <p14:creationId xmlns:p14="http://schemas.microsoft.com/office/powerpoint/2010/main" val="3150707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10</a:t>
            </a:fld>
            <a:endParaRPr lang="en-US" dirty="0"/>
          </a:p>
        </p:txBody>
      </p:sp>
    </p:spTree>
    <p:extLst>
      <p:ext uri="{BB962C8B-B14F-4D97-AF65-F5344CB8AC3E}">
        <p14:creationId xmlns:p14="http://schemas.microsoft.com/office/powerpoint/2010/main" val="3277221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24287"/>
            <a:ext cx="9144000" cy="3385676"/>
          </a:xfrm>
        </p:spPr>
        <p:txBody>
          <a:bodyPr anchor="b"/>
          <a:lstStyle>
            <a:lvl1pPr algn="ctr">
              <a:defRPr sz="6000"/>
            </a:lvl1pPr>
          </a:lstStyle>
          <a:p>
            <a:r>
              <a:rPr lang="en-US" dirty="0"/>
              <a:t>click to add title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hasCustomPrompt="1"/>
          </p:nvPr>
        </p:nvSpPr>
        <p:spPr>
          <a:xfrm>
            <a:off x="1524000" y="3543045"/>
            <a:ext cx="9144000" cy="836797"/>
          </a:xfrm>
        </p:spPr>
        <p:txBody>
          <a:bodyPr anchor="ctr" anchorCtr="0">
            <a:noAutofit/>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 uri="{C183D7F6-B498-43B3-948B-1728B52AA6E4}">
                <adec:decorative xmlns:adec="http://schemas.microsoft.com/office/drawing/2017/decorative"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1120"/>
            <a:ext cx="10839862" cy="1309624"/>
          </a:xfrm>
        </p:spPr>
        <p:txBody>
          <a:bodyPr anchor="b" anchorCtr="0"/>
          <a:lstStyle>
            <a:lvl1pPr>
              <a:defRPr sz="4800"/>
            </a:lvl1pPr>
          </a:lstStyle>
          <a:p>
            <a:r>
              <a:rPr lang="en-US" dirty="0"/>
              <a:t>click to add title</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hasCustomPrompt="1"/>
          </p:nvPr>
        </p:nvSpPr>
        <p:spPr>
          <a:xfrm>
            <a:off x="633259"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hasCustomPrompt="1"/>
          </p:nvPr>
        </p:nvSpPr>
        <p:spPr>
          <a:xfrm>
            <a:off x="3419764"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hasCustomPrompt="1"/>
          </p:nvPr>
        </p:nvSpPr>
        <p:spPr>
          <a:xfrm>
            <a:off x="6206269"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hasCustomPrompt="1"/>
          </p:nvPr>
        </p:nvSpPr>
        <p:spPr>
          <a:xfrm>
            <a:off x="8992774"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hasCustomPrompt="1"/>
          </p:nvPr>
        </p:nvSpPr>
        <p:spPr>
          <a:xfrm>
            <a:off x="633259"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hasCustomPrompt="1"/>
          </p:nvPr>
        </p:nvSpPr>
        <p:spPr>
          <a:xfrm>
            <a:off x="3419764"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hasCustomPrompt="1"/>
          </p:nvPr>
        </p:nvSpPr>
        <p:spPr>
          <a:xfrm>
            <a:off x="6206269"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hasCustomPrompt="1"/>
          </p:nvPr>
        </p:nvSpPr>
        <p:spPr>
          <a:xfrm>
            <a:off x="8992774"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3DDF3E-0168-D279-9178-80FF8D10959C}"/>
              </a:ext>
              <a:ext uri="{C183D7F6-B498-43B3-948B-1728B52AA6E4}">
                <adec:decorative xmlns:adec="http://schemas.microsoft.com/office/drawing/2017/decorative" val="1"/>
              </a:ext>
            </a:extLst>
          </p:cNvPr>
          <p:cNvGrpSpPr/>
          <p:nvPr userDrawn="1"/>
        </p:nvGrpSpPr>
        <p:grpSpPr>
          <a:xfrm>
            <a:off x="2793467" y="1387752"/>
            <a:ext cx="6869968" cy="4650100"/>
            <a:chOff x="2793467" y="1387752"/>
            <a:chExt cx="6869968" cy="465010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85474"/>
            <a:ext cx="7567360" cy="1295270"/>
          </a:xfrm>
        </p:spPr>
        <p:txBody>
          <a:bodyPr anchor="b" anchorCtr="0"/>
          <a:lstStyle>
            <a:lvl1pPr>
              <a:defRPr sz="4800"/>
            </a:lvl1pPr>
          </a:lstStyle>
          <a:p>
            <a:r>
              <a:rPr lang="en-US" dirty="0"/>
              <a:t>click to add title</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hasCustomPrompt="1"/>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vl2pPr>
          </a:lstStyle>
          <a:p>
            <a:pPr lvl="0"/>
            <a:r>
              <a:rPr lang="en-US" dirty="0"/>
              <a:t>Click to add text</a:t>
            </a:r>
          </a:p>
          <a:p>
            <a:pPr lvl="1"/>
            <a:r>
              <a:rPr lang="en-US" dirty="0"/>
              <a:t>second level</a:t>
            </a: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hasCustomPrompt="1"/>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lvl="0"/>
            <a:r>
              <a:rPr lang="en-US" dirty="0"/>
              <a:t>Click to add text</a:t>
            </a:r>
          </a:p>
          <a:p>
            <a:pPr lvl="1"/>
            <a:r>
              <a:rPr lang="en-US" dirty="0"/>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hasCustomPrompt="1"/>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text</a:t>
            </a:r>
          </a:p>
          <a:p>
            <a:pPr lvl="1"/>
            <a:r>
              <a:rPr lang="en-US" dirty="0"/>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hasCustomPrompt="1"/>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text</a:t>
            </a:r>
          </a:p>
          <a:p>
            <a:pPr lvl="1"/>
            <a:r>
              <a:rPr lang="en-US" dirty="0"/>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hasCustomPrompt="1"/>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lvl="0"/>
            <a:r>
              <a:rPr lang="en-US" dirty="0"/>
              <a:t>Click to add text</a:t>
            </a:r>
          </a:p>
          <a:p>
            <a:pPr lvl="1"/>
            <a:r>
              <a:rPr lang="en-US" dirty="0"/>
              <a:t>second level</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DFB3FE0-6224-1CB0-11C2-00DCD2B704ED}"/>
              </a:ext>
              <a:ext uri="{C183D7F6-B498-43B3-948B-1728B52AA6E4}">
                <adec:decorative xmlns:adec="http://schemas.microsoft.com/office/drawing/2017/decorative" val="1"/>
              </a:ext>
            </a:extLst>
          </p:cNvPr>
          <p:cNvGrpSpPr/>
          <p:nvPr userDrawn="1"/>
        </p:nvGrpSpPr>
        <p:grpSpPr>
          <a:xfrm>
            <a:off x="0" y="0"/>
            <a:ext cx="12192001" cy="6858000"/>
            <a:chOff x="0" y="0"/>
            <a:chExt cx="12192001" cy="685800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82296"/>
            <a:ext cx="10515600" cy="1298448"/>
          </a:xfrm>
        </p:spPr>
        <p:txBody>
          <a:bodyPr anchor="b" anchorCtr="0"/>
          <a:lstStyle>
            <a:lvl1pPr>
              <a:defRPr sz="4800">
                <a:solidFill>
                  <a:schemeClr val="accent1"/>
                </a:solidFill>
              </a:defRPr>
            </a:lvl1pPr>
          </a:lstStyle>
          <a:p>
            <a:r>
              <a:rPr lang="en-US" dirty="0"/>
              <a:t>click to add title</a:t>
            </a: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hasCustomPrompt="1"/>
          </p:nvPr>
        </p:nvSpPr>
        <p:spPr>
          <a:xfrm>
            <a:off x="576072" y="1911096"/>
            <a:ext cx="7242048" cy="402336"/>
          </a:xfrm>
        </p:spPr>
        <p:txBody>
          <a:bodyPr anchor="ctr" anchorCtr="0">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hasCustomPrompt="1"/>
          </p:nvPr>
        </p:nvSpPr>
        <p:spPr>
          <a:xfrm>
            <a:off x="576072" y="2350008"/>
            <a:ext cx="724204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hasCustomPrompt="1"/>
          </p:nvPr>
        </p:nvSpPr>
        <p:spPr>
          <a:xfrm>
            <a:off x="576072" y="3557016"/>
            <a:ext cx="7242048" cy="402336"/>
          </a:xfrm>
        </p:spPr>
        <p:txBody>
          <a:bodyPr anchor="ctr" anchorCtr="0">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hasCustomPrompt="1"/>
          </p:nvPr>
        </p:nvSpPr>
        <p:spPr>
          <a:xfrm>
            <a:off x="576072" y="3995928"/>
            <a:ext cx="724204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D6E0E53F-80E4-D83A-8BC2-C22ED75540F5}"/>
              </a:ext>
              <a:ext uri="{C183D7F6-B498-43B3-948B-1728B52AA6E4}">
                <adec:decorative xmlns:adec="http://schemas.microsoft.com/office/drawing/2017/decorative" val="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13EF79F-3A35-33CE-5528-14C9E80BDD76}"/>
              </a:ext>
              <a:ext uri="{C183D7F6-B498-43B3-948B-1728B52AA6E4}">
                <adec:decorative xmlns:adec="http://schemas.microsoft.com/office/drawing/2017/decorative" val="1"/>
              </a:ext>
            </a:extLst>
          </p:cNvPr>
          <p:cNvGrpSpPr/>
          <p:nvPr userDrawn="1"/>
        </p:nvGrpSpPr>
        <p:grpSpPr>
          <a:xfrm>
            <a:off x="0" y="-1"/>
            <a:ext cx="12192000" cy="6858001"/>
            <a:chOff x="0" y="-1"/>
            <a:chExt cx="12192000" cy="6858001"/>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82296"/>
            <a:ext cx="11228832" cy="1298448"/>
          </a:xfrm>
        </p:spPr>
        <p:txBody>
          <a:bodyPr anchor="b" anchorCtr="0"/>
          <a:lstStyle>
            <a:lvl1pPr>
              <a:defRPr sz="4800">
                <a:solidFill>
                  <a:schemeClr val="accent1"/>
                </a:solidFill>
              </a:defRPr>
            </a:lvl1pPr>
          </a:lstStyle>
          <a:p>
            <a:r>
              <a:rPr lang="en-US" dirty="0"/>
              <a:t>click to add title</a:t>
            </a: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hasCustomPrompt="1"/>
          </p:nvPr>
        </p:nvSpPr>
        <p:spPr>
          <a:xfrm>
            <a:off x="576072"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hasCustomPrompt="1"/>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hasCustomPrompt="1"/>
          </p:nvPr>
        </p:nvSpPr>
        <p:spPr>
          <a:xfrm>
            <a:off x="4782312"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hasCustomPrompt="1"/>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hasCustomPrompt="1"/>
          </p:nvPr>
        </p:nvSpPr>
        <p:spPr>
          <a:xfrm>
            <a:off x="8860536"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hasCustomPrompt="1"/>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3" name="Straight Connector 32">
            <a:extLst>
              <a:ext uri="{FF2B5EF4-FFF2-40B4-BE49-F238E27FC236}">
                <a16:creationId xmlns:a16="http://schemas.microsoft.com/office/drawing/2014/main" id="{E90718B6-F0C0-E7EE-D41F-B5CE6A11D721}"/>
              </a:ext>
              <a:ext uri="{C183D7F6-B498-43B3-948B-1728B52AA6E4}">
                <adec:decorative xmlns:adec="http://schemas.microsoft.com/office/drawing/2017/decorative" val="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0F07C0DD-8FC1-84F8-B5CD-FC1EC0E70F56}"/>
              </a:ext>
            </a:extLst>
          </p:cNvPr>
          <p:cNvSpPr/>
          <p:nvPr userDrawn="1"/>
        </p:nvSpPr>
        <p:spPr>
          <a:xfrm>
            <a:off x="9408038" y="4230237"/>
            <a:ext cx="2797330" cy="1932290"/>
          </a:xfrm>
          <a:custGeom>
            <a:avLst/>
            <a:gdLst>
              <a:gd name="connsiteX0" fmla="*/ 0 w 4399808"/>
              <a:gd name="connsiteY0" fmla="*/ 1017115 h 2034229"/>
              <a:gd name="connsiteX1" fmla="*/ 2199904 w 4399808"/>
              <a:gd name="connsiteY1" fmla="*/ 0 h 2034229"/>
              <a:gd name="connsiteX2" fmla="*/ 4399808 w 4399808"/>
              <a:gd name="connsiteY2" fmla="*/ 1017115 h 2034229"/>
              <a:gd name="connsiteX3" fmla="*/ 2199904 w 4399808"/>
              <a:gd name="connsiteY3" fmla="*/ 2034230 h 2034229"/>
              <a:gd name="connsiteX4" fmla="*/ 0 w 4399808"/>
              <a:gd name="connsiteY4" fmla="*/ 1017115 h 2034229"/>
              <a:gd name="connsiteX0" fmla="*/ 0 w 2885704"/>
              <a:gd name="connsiteY0" fmla="*/ 1019585 h 2038250"/>
              <a:gd name="connsiteX1" fmla="*/ 2199904 w 2885704"/>
              <a:gd name="connsiteY1" fmla="*/ 2470 h 2038250"/>
              <a:gd name="connsiteX2" fmla="*/ 2885704 w 2885704"/>
              <a:gd name="connsiteY2" fmla="*/ 823642 h 2038250"/>
              <a:gd name="connsiteX3" fmla="*/ 2199904 w 2885704"/>
              <a:gd name="connsiteY3" fmla="*/ 2036700 h 2038250"/>
              <a:gd name="connsiteX4" fmla="*/ 0 w 2885704"/>
              <a:gd name="connsiteY4" fmla="*/ 1019585 h 2038250"/>
              <a:gd name="connsiteX0" fmla="*/ 4992 w 3097878"/>
              <a:gd name="connsiteY0" fmla="*/ 1019585 h 1948844"/>
              <a:gd name="connsiteX1" fmla="*/ 2204896 w 3097878"/>
              <a:gd name="connsiteY1" fmla="*/ 2470 h 1948844"/>
              <a:gd name="connsiteX2" fmla="*/ 2890696 w 3097878"/>
              <a:gd name="connsiteY2" fmla="*/ 823642 h 1948844"/>
              <a:gd name="connsiteX3" fmla="*/ 2881789 w 3097878"/>
              <a:gd name="connsiteY3" fmla="*/ 1947635 h 1948844"/>
              <a:gd name="connsiteX4" fmla="*/ 4992 w 3097878"/>
              <a:gd name="connsiteY4" fmla="*/ 1019585 h 1948844"/>
              <a:gd name="connsiteX0" fmla="*/ 3 w 3092889"/>
              <a:gd name="connsiteY0" fmla="*/ 676472 h 1605631"/>
              <a:gd name="connsiteX1" fmla="*/ 2858987 w 3092889"/>
              <a:gd name="connsiteY1" fmla="*/ 21555 h 1605631"/>
              <a:gd name="connsiteX2" fmla="*/ 2885707 w 3092889"/>
              <a:gd name="connsiteY2" fmla="*/ 480529 h 1605631"/>
              <a:gd name="connsiteX3" fmla="*/ 2876800 w 3092889"/>
              <a:gd name="connsiteY3" fmla="*/ 1604522 h 1605631"/>
              <a:gd name="connsiteX4" fmla="*/ 3 w 3092889"/>
              <a:gd name="connsiteY4" fmla="*/ 676472 h 1605631"/>
              <a:gd name="connsiteX0" fmla="*/ 4 w 2531677"/>
              <a:gd name="connsiteY0" fmla="*/ 1332889 h 1694136"/>
              <a:gd name="connsiteX1" fmla="*/ 2336474 w 2531677"/>
              <a:gd name="connsiteY1" fmla="*/ 66393 h 1694136"/>
              <a:gd name="connsiteX2" fmla="*/ 2363194 w 2531677"/>
              <a:gd name="connsiteY2" fmla="*/ 525367 h 1694136"/>
              <a:gd name="connsiteX3" fmla="*/ 2354287 w 2531677"/>
              <a:gd name="connsiteY3" fmla="*/ 1649360 h 1694136"/>
              <a:gd name="connsiteX4" fmla="*/ 4 w 2531677"/>
              <a:gd name="connsiteY4" fmla="*/ 1332889 h 1694136"/>
              <a:gd name="connsiteX0" fmla="*/ 4 w 2531677"/>
              <a:gd name="connsiteY0" fmla="*/ 1332889 h 1694136"/>
              <a:gd name="connsiteX1" fmla="*/ 2336474 w 2531677"/>
              <a:gd name="connsiteY1" fmla="*/ 66393 h 1694136"/>
              <a:gd name="connsiteX2" fmla="*/ 2363194 w 2531677"/>
              <a:gd name="connsiteY2" fmla="*/ 525367 h 1694136"/>
              <a:gd name="connsiteX3" fmla="*/ 2354287 w 2531677"/>
              <a:gd name="connsiteY3" fmla="*/ 1649360 h 1694136"/>
              <a:gd name="connsiteX4" fmla="*/ 4 w 2531677"/>
              <a:gd name="connsiteY4" fmla="*/ 1332889 h 1694136"/>
              <a:gd name="connsiteX0" fmla="*/ 174972 w 2706645"/>
              <a:gd name="connsiteY0" fmla="*/ 1332889 h 1743948"/>
              <a:gd name="connsiteX1" fmla="*/ 2511442 w 2706645"/>
              <a:gd name="connsiteY1" fmla="*/ 66393 h 1743948"/>
              <a:gd name="connsiteX2" fmla="*/ 2538162 w 2706645"/>
              <a:gd name="connsiteY2" fmla="*/ 525367 h 1743948"/>
              <a:gd name="connsiteX3" fmla="*/ 2529255 w 2706645"/>
              <a:gd name="connsiteY3" fmla="*/ 1649360 h 1743948"/>
              <a:gd name="connsiteX4" fmla="*/ 174972 w 2706645"/>
              <a:gd name="connsiteY4" fmla="*/ 1332889 h 1743948"/>
              <a:gd name="connsiteX0" fmla="*/ 115397 w 2647070"/>
              <a:gd name="connsiteY0" fmla="*/ 1211591 h 1569451"/>
              <a:gd name="connsiteX1" fmla="*/ 581503 w 2647070"/>
              <a:gd name="connsiteY1" fmla="*/ 123225 h 1569451"/>
              <a:gd name="connsiteX2" fmla="*/ 2478587 w 2647070"/>
              <a:gd name="connsiteY2" fmla="*/ 404069 h 1569451"/>
              <a:gd name="connsiteX3" fmla="*/ 2469680 w 2647070"/>
              <a:gd name="connsiteY3" fmla="*/ 1528062 h 1569451"/>
              <a:gd name="connsiteX4" fmla="*/ 115397 w 2647070"/>
              <a:gd name="connsiteY4" fmla="*/ 1211591 h 1569451"/>
              <a:gd name="connsiteX0" fmla="*/ 115251 w 2644918"/>
              <a:gd name="connsiteY0" fmla="*/ 1497030 h 1884328"/>
              <a:gd name="connsiteX1" fmla="*/ 581357 w 2644918"/>
              <a:gd name="connsiteY1" fmla="*/ 408664 h 1884328"/>
              <a:gd name="connsiteX2" fmla="*/ 2472503 w 2644918"/>
              <a:gd name="connsiteY2" fmla="*/ 256059 h 1884328"/>
              <a:gd name="connsiteX3" fmla="*/ 2469534 w 2644918"/>
              <a:gd name="connsiteY3" fmla="*/ 1813501 h 1884328"/>
              <a:gd name="connsiteX4" fmla="*/ 115251 w 2644918"/>
              <a:gd name="connsiteY4" fmla="*/ 1497030 h 1884328"/>
              <a:gd name="connsiteX0" fmla="*/ 115251 w 2472503"/>
              <a:gd name="connsiteY0" fmla="*/ 1497030 h 1814349"/>
              <a:gd name="connsiteX1" fmla="*/ 581357 w 2472503"/>
              <a:gd name="connsiteY1" fmla="*/ 408664 h 1814349"/>
              <a:gd name="connsiteX2" fmla="*/ 2472503 w 2472503"/>
              <a:gd name="connsiteY2" fmla="*/ 256059 h 1814349"/>
              <a:gd name="connsiteX3" fmla="*/ 2469534 w 2472503"/>
              <a:gd name="connsiteY3" fmla="*/ 1813501 h 1814349"/>
              <a:gd name="connsiteX4" fmla="*/ 115251 w 2472503"/>
              <a:gd name="connsiteY4" fmla="*/ 1497030 h 1814349"/>
              <a:gd name="connsiteX0" fmla="*/ 115251 w 2472503"/>
              <a:gd name="connsiteY0" fmla="*/ 1497030 h 1796669"/>
              <a:gd name="connsiteX1" fmla="*/ 581357 w 2472503"/>
              <a:gd name="connsiteY1" fmla="*/ 408664 h 1796669"/>
              <a:gd name="connsiteX2" fmla="*/ 2472503 w 2472503"/>
              <a:gd name="connsiteY2" fmla="*/ 256059 h 1796669"/>
              <a:gd name="connsiteX3" fmla="*/ 2469534 w 2472503"/>
              <a:gd name="connsiteY3" fmla="*/ 1795688 h 1796669"/>
              <a:gd name="connsiteX4" fmla="*/ 115251 w 2472503"/>
              <a:gd name="connsiteY4" fmla="*/ 1497030 h 1796669"/>
              <a:gd name="connsiteX0" fmla="*/ 505302 w 2862554"/>
              <a:gd name="connsiteY0" fmla="*/ 1497030 h 1909410"/>
              <a:gd name="connsiteX1" fmla="*/ 971408 w 2862554"/>
              <a:gd name="connsiteY1" fmla="*/ 408664 h 1909410"/>
              <a:gd name="connsiteX2" fmla="*/ 2862554 w 2862554"/>
              <a:gd name="connsiteY2" fmla="*/ 256059 h 1909410"/>
              <a:gd name="connsiteX3" fmla="*/ 2859585 w 2862554"/>
              <a:gd name="connsiteY3" fmla="*/ 1795688 h 1909410"/>
              <a:gd name="connsiteX4" fmla="*/ 505302 w 2862554"/>
              <a:gd name="connsiteY4" fmla="*/ 1497030 h 1909410"/>
              <a:gd name="connsiteX0" fmla="*/ 112727 w 2469979"/>
              <a:gd name="connsiteY0" fmla="*/ 1497030 h 1845600"/>
              <a:gd name="connsiteX1" fmla="*/ 578833 w 2469979"/>
              <a:gd name="connsiteY1" fmla="*/ 408664 h 1845600"/>
              <a:gd name="connsiteX2" fmla="*/ 2469979 w 2469979"/>
              <a:gd name="connsiteY2" fmla="*/ 256059 h 1845600"/>
              <a:gd name="connsiteX3" fmla="*/ 2467010 w 2469979"/>
              <a:gd name="connsiteY3" fmla="*/ 1795688 h 1845600"/>
              <a:gd name="connsiteX4" fmla="*/ 112727 w 2469979"/>
              <a:gd name="connsiteY4" fmla="*/ 1497030 h 1845600"/>
              <a:gd name="connsiteX0" fmla="*/ 486926 w 2844178"/>
              <a:gd name="connsiteY0" fmla="*/ 1497030 h 1897794"/>
              <a:gd name="connsiteX1" fmla="*/ 953032 w 2844178"/>
              <a:gd name="connsiteY1" fmla="*/ 408664 h 1897794"/>
              <a:gd name="connsiteX2" fmla="*/ 2844178 w 2844178"/>
              <a:gd name="connsiteY2" fmla="*/ 256059 h 1897794"/>
              <a:gd name="connsiteX3" fmla="*/ 2841209 w 2844178"/>
              <a:gd name="connsiteY3" fmla="*/ 1795688 h 1897794"/>
              <a:gd name="connsiteX4" fmla="*/ 486926 w 2844178"/>
              <a:gd name="connsiteY4" fmla="*/ 1497030 h 1897794"/>
              <a:gd name="connsiteX0" fmla="*/ 205911 w 2563163"/>
              <a:gd name="connsiteY0" fmla="*/ 1522305 h 1822117"/>
              <a:gd name="connsiteX1" fmla="*/ 387009 w 2563163"/>
              <a:gd name="connsiteY1" fmla="*/ 344874 h 1822117"/>
              <a:gd name="connsiteX2" fmla="*/ 2563163 w 2563163"/>
              <a:gd name="connsiteY2" fmla="*/ 281334 h 1822117"/>
              <a:gd name="connsiteX3" fmla="*/ 2560194 w 2563163"/>
              <a:gd name="connsiteY3" fmla="*/ 1820963 h 1822117"/>
              <a:gd name="connsiteX4" fmla="*/ 205911 w 2563163"/>
              <a:gd name="connsiteY4" fmla="*/ 1522305 h 1822117"/>
              <a:gd name="connsiteX0" fmla="*/ 283843 w 2590297"/>
              <a:gd name="connsiteY0" fmla="*/ 1664829 h 1941870"/>
              <a:gd name="connsiteX1" fmla="*/ 257122 w 2590297"/>
              <a:gd name="connsiteY1" fmla="*/ 350832 h 1941870"/>
              <a:gd name="connsiteX2" fmla="*/ 2433276 w 2590297"/>
              <a:gd name="connsiteY2" fmla="*/ 287292 h 1941870"/>
              <a:gd name="connsiteX3" fmla="*/ 2430307 w 2590297"/>
              <a:gd name="connsiteY3" fmla="*/ 1826921 h 1941870"/>
              <a:gd name="connsiteX4" fmla="*/ 283843 w 2590297"/>
              <a:gd name="connsiteY4" fmla="*/ 1664829 h 1941870"/>
              <a:gd name="connsiteX0" fmla="*/ 299118 w 2605572"/>
              <a:gd name="connsiteY0" fmla="*/ 1664829 h 1894053"/>
              <a:gd name="connsiteX1" fmla="*/ 272397 w 2605572"/>
              <a:gd name="connsiteY1" fmla="*/ 350832 h 1894053"/>
              <a:gd name="connsiteX2" fmla="*/ 2448551 w 2605572"/>
              <a:gd name="connsiteY2" fmla="*/ 287292 h 1894053"/>
              <a:gd name="connsiteX3" fmla="*/ 2445582 w 2605572"/>
              <a:gd name="connsiteY3" fmla="*/ 1826921 h 1894053"/>
              <a:gd name="connsiteX4" fmla="*/ 299118 w 2605572"/>
              <a:gd name="connsiteY4" fmla="*/ 1664829 h 1894053"/>
              <a:gd name="connsiteX0" fmla="*/ 290332 w 2596786"/>
              <a:gd name="connsiteY0" fmla="*/ 1664829 h 1943305"/>
              <a:gd name="connsiteX1" fmla="*/ 263611 w 2596786"/>
              <a:gd name="connsiteY1" fmla="*/ 350832 h 1943305"/>
              <a:gd name="connsiteX2" fmla="*/ 2439765 w 2596786"/>
              <a:gd name="connsiteY2" fmla="*/ 287292 h 1943305"/>
              <a:gd name="connsiteX3" fmla="*/ 2436796 w 2596786"/>
              <a:gd name="connsiteY3" fmla="*/ 1826921 h 1943305"/>
              <a:gd name="connsiteX4" fmla="*/ 290332 w 2596786"/>
              <a:gd name="connsiteY4" fmla="*/ 1664829 h 1943305"/>
              <a:gd name="connsiteX0" fmla="*/ 290332 w 2596786"/>
              <a:gd name="connsiteY0" fmla="*/ 1664829 h 1943305"/>
              <a:gd name="connsiteX1" fmla="*/ 263611 w 2596786"/>
              <a:gd name="connsiteY1" fmla="*/ 350832 h 1943305"/>
              <a:gd name="connsiteX2" fmla="*/ 2439765 w 2596786"/>
              <a:gd name="connsiteY2" fmla="*/ 287292 h 1943305"/>
              <a:gd name="connsiteX3" fmla="*/ 2436796 w 2596786"/>
              <a:gd name="connsiteY3" fmla="*/ 1826921 h 1943305"/>
              <a:gd name="connsiteX4" fmla="*/ 290332 w 2596786"/>
              <a:gd name="connsiteY4" fmla="*/ 1664829 h 1943305"/>
              <a:gd name="connsiteX0" fmla="*/ 290332 w 2443830"/>
              <a:gd name="connsiteY0" fmla="*/ 1664829 h 1846723"/>
              <a:gd name="connsiteX1" fmla="*/ 263611 w 2443830"/>
              <a:gd name="connsiteY1" fmla="*/ 350832 h 1846723"/>
              <a:gd name="connsiteX2" fmla="*/ 2439765 w 2443830"/>
              <a:gd name="connsiteY2" fmla="*/ 287292 h 1846723"/>
              <a:gd name="connsiteX3" fmla="*/ 2436796 w 2443830"/>
              <a:gd name="connsiteY3" fmla="*/ 1826921 h 1846723"/>
              <a:gd name="connsiteX4" fmla="*/ 290332 w 2443830"/>
              <a:gd name="connsiteY4" fmla="*/ 1664829 h 1846723"/>
              <a:gd name="connsiteX0" fmla="*/ 643832 w 2797330"/>
              <a:gd name="connsiteY0" fmla="*/ 1664829 h 1932290"/>
              <a:gd name="connsiteX1" fmla="*/ 617111 w 2797330"/>
              <a:gd name="connsiteY1" fmla="*/ 350832 h 1932290"/>
              <a:gd name="connsiteX2" fmla="*/ 2793265 w 2797330"/>
              <a:gd name="connsiteY2" fmla="*/ 287292 h 1932290"/>
              <a:gd name="connsiteX3" fmla="*/ 2790296 w 2797330"/>
              <a:gd name="connsiteY3" fmla="*/ 1826921 h 1932290"/>
              <a:gd name="connsiteX4" fmla="*/ 643832 w 2797330"/>
              <a:gd name="connsiteY4" fmla="*/ 1664829 h 1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330" h="1932290">
                <a:moveTo>
                  <a:pt x="643832" y="1664829"/>
                </a:moveTo>
                <a:cubicBezTo>
                  <a:pt x="-585264" y="1187245"/>
                  <a:pt x="258872" y="580421"/>
                  <a:pt x="617111" y="350832"/>
                </a:cubicBezTo>
                <a:cubicBezTo>
                  <a:pt x="975350" y="121243"/>
                  <a:pt x="2793265" y="-274445"/>
                  <a:pt x="2793265" y="287292"/>
                </a:cubicBezTo>
                <a:cubicBezTo>
                  <a:pt x="2793265" y="279013"/>
                  <a:pt x="2804151" y="1817025"/>
                  <a:pt x="2790296" y="1826921"/>
                </a:cubicBezTo>
                <a:cubicBezTo>
                  <a:pt x="2776441" y="1836817"/>
                  <a:pt x="1872928" y="2142413"/>
                  <a:pt x="643832" y="1664829"/>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8430A716-DF40-A710-4FC7-CCCA4BD957F8}"/>
              </a:ext>
              <a:ext uri="{C183D7F6-B498-43B3-948B-1728B52AA6E4}">
                <adec:decorative xmlns:adec="http://schemas.microsoft.com/office/drawing/2017/decorative" val="1"/>
              </a:ext>
            </a:extLst>
          </p:cNvPr>
          <p:cNvSpPr/>
          <p:nvPr userDrawn="1"/>
        </p:nvSpPr>
        <p:spPr>
          <a:xfrm>
            <a:off x="7885215" y="0"/>
            <a:ext cx="4306783" cy="4405746"/>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8" name="Freeform: Shape 47">
            <a:extLst>
              <a:ext uri="{FF2B5EF4-FFF2-40B4-BE49-F238E27FC236}">
                <a16:creationId xmlns:a16="http://schemas.microsoft.com/office/drawing/2014/main" id="{EACA9FF1-6A56-9028-20F7-293A5DAC2547}"/>
              </a:ext>
              <a:ext uri="{C183D7F6-B498-43B3-948B-1728B52AA6E4}">
                <adec:decorative xmlns:adec="http://schemas.microsoft.com/office/drawing/2017/decorative" val="1"/>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82296"/>
            <a:ext cx="7242049" cy="1298448"/>
          </a:xfrm>
        </p:spPr>
        <p:txBody>
          <a:bodyPr anchor="b"/>
          <a:lstStyle>
            <a:lvl1pPr>
              <a:defRPr sz="4800"/>
            </a:lvl1pPr>
          </a:lstStyle>
          <a:p>
            <a:r>
              <a:rPr lang="en-US" dirty="0"/>
              <a:t>click to add title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hasCustomPrompt="1"/>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b">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EEABB6C-81E2-E370-567A-989FC477477D}"/>
              </a:ext>
              <a:ext uri="{C183D7F6-B498-43B3-948B-1728B52AA6E4}">
                <adec:decorative xmlns:adec="http://schemas.microsoft.com/office/drawing/2017/decorative" val="1"/>
              </a:ext>
            </a:extLst>
          </p:cNvPr>
          <p:cNvGrpSpPr/>
          <p:nvPr userDrawn="1"/>
        </p:nvGrpSpPr>
        <p:grpSpPr>
          <a:xfrm>
            <a:off x="0" y="-1"/>
            <a:ext cx="12209146" cy="6858001"/>
            <a:chOff x="0" y="-1"/>
            <a:chExt cx="12209146" cy="6858001"/>
          </a:xfrm>
        </p:grpSpPr>
        <p:sp>
          <p:nvSpPr>
            <p:cNvPr id="10" name="Freeform: Shape 9">
              <a:extLst>
                <a:ext uri="{FF2B5EF4-FFF2-40B4-BE49-F238E27FC236}">
                  <a16:creationId xmlns:a16="http://schemas.microsoft.com/office/drawing/2014/main" id="{4BC3B985-E244-9B94-5C9B-8ED7DCD699F7}"/>
                </a:ext>
                <a:ext uri="{C183D7F6-B498-43B3-948B-1728B52AA6E4}">
                  <adec:decorative xmlns:adec="http://schemas.microsoft.com/office/drawing/2017/decorative" val="1"/>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417443"/>
            <a:ext cx="9144000" cy="3140589"/>
          </a:xfrm>
        </p:spPr>
        <p:txBody>
          <a:bodyPr anchor="b"/>
          <a:lstStyle>
            <a:lvl1pPr algn="ctr">
              <a:defRPr sz="6000"/>
            </a:lvl1pPr>
          </a:lstStyle>
          <a:p>
            <a:r>
              <a:rPr lang="en-US" dirty="0"/>
              <a:t>click to add title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hasCustomPrompt="1"/>
          </p:nvPr>
        </p:nvSpPr>
        <p:spPr>
          <a:xfrm>
            <a:off x="1524000" y="3602037"/>
            <a:ext cx="9144000" cy="2297317"/>
          </a:xfrm>
        </p:spPr>
        <p:txBody>
          <a:bodyPr anchor="t" anchorCtr="0">
            <a:normAutofit/>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0" y="82296"/>
            <a:ext cx="11087609" cy="1298448"/>
          </a:xfrm>
        </p:spPr>
        <p:txBody>
          <a:bodyPr anchor="b"/>
          <a:lstStyle>
            <a:lvl1pPr>
              <a:defRPr sz="4800"/>
            </a:lvl1pPr>
          </a:lstStyle>
          <a:p>
            <a:r>
              <a:rPr lang="en-US" dirty="0"/>
              <a:t>click to add title</a:t>
            </a:r>
          </a:p>
        </p:txBody>
      </p:sp>
      <p:sp>
        <p:nvSpPr>
          <p:cNvPr id="3" name="Content Placeholder 2">
            <a:extLst>
              <a:ext uri="{FF2B5EF4-FFF2-40B4-BE49-F238E27FC236}">
                <a16:creationId xmlns:a16="http://schemas.microsoft.com/office/drawing/2014/main" id="{65D2FAB7-6DDF-86AA-6FF5-4EBD6234F258}"/>
              </a:ext>
            </a:extLst>
          </p:cNvPr>
          <p:cNvSpPr>
            <a:spLocks noGrp="1"/>
          </p:cNvSpPr>
          <p:nvPr>
            <p:ph sz="half" idx="1" hasCustomPrompt="1"/>
          </p:nvPr>
        </p:nvSpPr>
        <p:spPr>
          <a:xfrm>
            <a:off x="838200" y="1825625"/>
            <a:ext cx="5181600" cy="4351338"/>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hasCustomPrompt="1"/>
          </p:nvPr>
        </p:nvSpPr>
        <p:spPr>
          <a:xfrm>
            <a:off x="6172200" y="1825625"/>
            <a:ext cx="5181600" cy="4351338"/>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FA23ACD-D6D7-BA38-DC7E-CE581CEEC62F}"/>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82296"/>
            <a:ext cx="11003016" cy="1298448"/>
          </a:xfrm>
        </p:spPr>
        <p:txBody>
          <a:bodyPr anchor="b"/>
          <a:lstStyle>
            <a:lvl1pPr>
              <a:defRPr sz="4800"/>
            </a:lvl1pPr>
          </a:lstStyle>
          <a:p>
            <a:r>
              <a:rPr lang="en-US" dirty="0"/>
              <a:t>click to add title</a:t>
            </a: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2012842E-B8F6-A7A6-1FF4-3B44F619D180}"/>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238539"/>
            <a:ext cx="3932237" cy="1818861"/>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hasCustomPrompt="1"/>
          </p:nvPr>
        </p:nvSpPr>
        <p:spPr>
          <a:xfrm>
            <a:off x="5183188" y="987425"/>
            <a:ext cx="6172200" cy="4873625"/>
          </a:xfrm>
        </p:spPr>
        <p:txBody>
          <a:bodyPr/>
          <a:lstStyle>
            <a:lvl1pPr marL="228600" indent="-228600">
              <a:buFont typeface="Courier New" panose="02070309020205020404" pitchFamily="49" charset="0"/>
              <a:buChar char="o"/>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 uri="{C183D7F6-B498-43B3-948B-1728B52AA6E4}">
                <adec:decorative xmlns:adec="http://schemas.microsoft.com/office/drawing/2017/decorative" val="1"/>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070813B7-403A-9A3E-5E5C-44C1680DE4C3}"/>
              </a:ext>
              <a:ext uri="{C183D7F6-B498-43B3-948B-1728B52AA6E4}">
                <adec:decorative xmlns:adec="http://schemas.microsoft.com/office/drawing/2017/decorative"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 uri="{C183D7F6-B498-43B3-948B-1728B52AA6E4}">
                <adec:decorative xmlns:adec="http://schemas.microsoft.com/office/drawing/2017/decorative"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 uri="{C183D7F6-B498-43B3-948B-1728B52AA6E4}">
                <adec:decorative xmlns:adec="http://schemas.microsoft.com/office/drawing/2017/decorative"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1170432"/>
            <a:ext cx="6229530" cy="2442780"/>
          </a:xfrm>
        </p:spPr>
        <p:txBody>
          <a:bodyPr anchor="b" anchorCtr="0"/>
          <a:lstStyle>
            <a:lvl1pPr algn="ctr">
              <a:defRPr>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82296"/>
            <a:ext cx="6502620" cy="1298448"/>
          </a:xfrm>
        </p:spPr>
        <p:txBody>
          <a:bodyPr anchor="b"/>
          <a:lstStyle>
            <a:lvl1pPr>
              <a:defRPr sz="4800"/>
            </a:lvl1pPr>
          </a:lstStyle>
          <a:p>
            <a:r>
              <a:rPr lang="en-US" dirty="0"/>
              <a:t>click to add title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hasCustomPrompt="1"/>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pic>
        <p:nvPicPr>
          <p:cNvPr id="9" name="Picture 8">
            <a:extLst>
              <a:ext uri="{FF2B5EF4-FFF2-40B4-BE49-F238E27FC236}">
                <a16:creationId xmlns:a16="http://schemas.microsoft.com/office/drawing/2014/main" id="{B5ED90D1-D640-D115-6711-35DE812FC014}"/>
              </a:ext>
              <a:ext uri="{C183D7F6-B498-43B3-948B-1728B52AA6E4}">
                <adec:decorative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adec="http://schemas.microsoft.com/office/drawing/2017/decorative" val="1"/>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C82EFE5-7A60-2728-921A-D2048AD6BF65}"/>
              </a:ext>
              <a:ext uri="{C183D7F6-B498-43B3-948B-1728B52AA6E4}">
                <adec:decorative xmlns:adec="http://schemas.microsoft.com/office/drawing/2017/decorative" val="1"/>
              </a:ext>
            </a:extLst>
          </p:cNvPr>
          <p:cNvGrpSpPr/>
          <p:nvPr userDrawn="1"/>
        </p:nvGrpSpPr>
        <p:grpSpPr>
          <a:xfrm>
            <a:off x="1" y="0"/>
            <a:ext cx="12207710" cy="6919556"/>
            <a:chOff x="1" y="0"/>
            <a:chExt cx="12207710" cy="6919556"/>
          </a:xfrm>
        </p:grpSpPr>
        <p:sp>
          <p:nvSpPr>
            <p:cNvPr id="25" name="Freeform: Shape 24">
              <a:extLst>
                <a:ext uri="{FF2B5EF4-FFF2-40B4-BE49-F238E27FC236}">
                  <a16:creationId xmlns:a16="http://schemas.microsoft.com/office/drawing/2014/main" id="{D6B97A1A-D605-738D-8C08-D97B3BBB5274}"/>
                </a:ext>
                <a:ext uri="{C183D7F6-B498-43B3-948B-1728B52AA6E4}">
                  <adec:decorative xmlns:adec="http://schemas.microsoft.com/office/drawing/2017/decorative" val="1"/>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1CC49F1D-4E95-A334-0DE1-5115637E40AF}"/>
                </a:ext>
                <a:ext uri="{C183D7F6-B498-43B3-948B-1728B52AA6E4}">
                  <adec:decorative xmlns:adec="http://schemas.microsoft.com/office/drawing/2017/decorative" val="1"/>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 uri="{C183D7F6-B498-43B3-948B-1728B52AA6E4}">
                  <adec:decorative xmlns:adec="http://schemas.microsoft.com/office/drawing/2017/decorative" val="1"/>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adec="http://schemas.microsoft.com/office/drawing/2017/decorative" val="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606288"/>
            <a:ext cx="4840641" cy="4245748"/>
          </a:xfrm>
        </p:spPr>
        <p:txBody>
          <a:bodyPr anchor="b"/>
          <a:lstStyle>
            <a:lvl1pPr>
              <a:defRPr sz="6000">
                <a:solidFill>
                  <a:schemeClr val="accent1"/>
                </a:solidFill>
              </a:defRPr>
            </a:lvl1pPr>
          </a:lstStyle>
          <a:p>
            <a:r>
              <a:rPr lang="en-US" dirty="0"/>
              <a:t>click to add title</a:t>
            </a: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43CD1569-0FEF-7BD8-DDC5-D396CE462BB6}"/>
              </a:ext>
              <a:ext uri="{C183D7F6-B498-43B3-948B-1728B52AA6E4}">
                <adec:decorative xmlns:adec="http://schemas.microsoft.com/office/drawing/2017/decorative" val="1"/>
              </a:ext>
            </a:extLst>
          </p:cNvPr>
          <p:cNvGrpSpPr/>
          <p:nvPr userDrawn="1"/>
        </p:nvGrpSpPr>
        <p:grpSpPr>
          <a:xfrm>
            <a:off x="8645826" y="0"/>
            <a:ext cx="3555532" cy="6867024"/>
            <a:chOff x="8645826" y="0"/>
            <a:chExt cx="3555532" cy="6867024"/>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82296"/>
            <a:ext cx="9363456" cy="1298448"/>
          </a:xfrm>
        </p:spPr>
        <p:txBody>
          <a:bodyPr anchor="b" anchorCtr="0"/>
          <a:lstStyle>
            <a:lvl1pPr>
              <a:defRPr sz="4800"/>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576072" y="1901952"/>
            <a:ext cx="9363456" cy="3877056"/>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4C0A7B5-B10E-CDE4-EF4B-932E54D4CA66}"/>
              </a:ext>
              <a:ext uri="{C183D7F6-B498-43B3-948B-1728B52AA6E4}">
                <adec:decorative xmlns:adec="http://schemas.microsoft.com/office/drawing/2017/decorative" val="1"/>
              </a:ext>
            </a:extLst>
          </p:cNvPr>
          <p:cNvGrpSpPr/>
          <p:nvPr userDrawn="1"/>
        </p:nvGrpSpPr>
        <p:grpSpPr>
          <a:xfrm>
            <a:off x="4600810" y="-30589"/>
            <a:ext cx="7591189" cy="6915258"/>
            <a:chOff x="4600810" y="-30589"/>
            <a:chExt cx="7591189" cy="6915258"/>
          </a:xfrm>
        </p:grpSpPr>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82296"/>
            <a:ext cx="9363456" cy="1298448"/>
          </a:xfrm>
        </p:spPr>
        <p:txBody>
          <a:bodyPr anchor="b" anchorCtr="0"/>
          <a:lstStyle>
            <a:lvl1pPr>
              <a:defRPr sz="4800"/>
            </a:lvl1pPr>
          </a:lstStyle>
          <a:p>
            <a:r>
              <a:rPr lang="en-US" dirty="0"/>
              <a:t>click to add title</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hasCustomPrompt="1"/>
          </p:nvPr>
        </p:nvSpPr>
        <p:spPr>
          <a:xfrm>
            <a:off x="576072" y="1597981"/>
            <a:ext cx="9363456" cy="4181027"/>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138590B-52FF-3291-0CB9-7055B62D6C6F}"/>
              </a:ext>
              <a:ext uri="{C183D7F6-B498-43B3-948B-1728B52AA6E4}">
                <adec:decorative xmlns:adec="http://schemas.microsoft.com/office/drawing/2017/decorative" val="1"/>
              </a:ext>
            </a:extLst>
          </p:cNvPr>
          <p:cNvGrpSpPr/>
          <p:nvPr userDrawn="1"/>
        </p:nvGrpSpPr>
        <p:grpSpPr>
          <a:xfrm>
            <a:off x="0" y="0"/>
            <a:ext cx="12192001" cy="6800412"/>
            <a:chOff x="0" y="0"/>
            <a:chExt cx="12192001" cy="6800412"/>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57588"/>
            <a:ext cx="10515600" cy="1323156"/>
          </a:xfrm>
        </p:spPr>
        <p:txBody>
          <a:bodyPr anchor="b" anchorCtr="0"/>
          <a:lstStyle>
            <a:lvl1pPr>
              <a:defRPr sz="4800"/>
            </a:lvl1pPr>
          </a:lstStyle>
          <a:p>
            <a:r>
              <a:rPr lang="en-US" dirty="0"/>
              <a:t>click to add title</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hasCustomPrompt="1"/>
          </p:nvPr>
        </p:nvSpPr>
        <p:spPr>
          <a:xfrm>
            <a:off x="576072" y="1901952"/>
            <a:ext cx="10515600" cy="3877056"/>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 uri="{C183D7F6-B498-43B3-948B-1728B52AA6E4}">
                <adec:decorative xmlns:adec="http://schemas.microsoft.com/office/drawing/2017/decorative" val="1"/>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26" name="Graphic 25">
            <a:extLst>
              <a:ext uri="{FF2B5EF4-FFF2-40B4-BE49-F238E27FC236}">
                <a16:creationId xmlns:a16="http://schemas.microsoft.com/office/drawing/2014/main" id="{9A083F98-8E0D-14F8-CA40-D0B5AB8037E2}"/>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 uri="{C183D7F6-B498-43B3-948B-1728B52AA6E4}">
                <adec:decorative xmlns:adec="http://schemas.microsoft.com/office/drawing/2017/decorative" val="1"/>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3278188" y="193041"/>
            <a:ext cx="5697456" cy="2175256"/>
          </a:xfrm>
        </p:spPr>
        <p:txBody>
          <a:bodyPr anchor="b" anchorCtr="0"/>
          <a:lstStyle>
            <a:lvl1pPr algn="ctr">
              <a:defRPr sz="2400" cap="all" baseline="0">
                <a:latin typeface="Gill Sans Nova" panose="020B0602020104020203" pitchFamily="34" charset="0"/>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3278188" y="2740025"/>
            <a:ext cx="5688012" cy="2644775"/>
          </a:xfrm>
        </p:spPr>
        <p:txBody>
          <a:bodyPr>
            <a:normAutofit/>
          </a:bodyPr>
          <a:lstStyle>
            <a:lvl1pPr marL="0" indent="0" algn="ctr">
              <a:lnSpc>
                <a:spcPct val="100000"/>
              </a:lnSpc>
              <a:spcBef>
                <a:spcPts val="0"/>
              </a:spcBef>
              <a:buNone/>
              <a:defRPr sz="2400"/>
            </a:lvl1pPr>
          </a:lstStyle>
          <a:p>
            <a:pPr lvl="0"/>
            <a:r>
              <a:rPr lang="en-US" dirty="0"/>
              <a:t>Click to add text</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0E8B627-27B3-7EDE-7C21-8804F983CCB7}"/>
              </a:ext>
              <a:ext uri="{C183D7F6-B498-43B3-948B-1728B52AA6E4}">
                <adec:decorative xmlns:adec="http://schemas.microsoft.com/office/drawing/2017/decorative" val="1"/>
              </a:ext>
            </a:extLst>
          </p:cNvPr>
          <p:cNvGrpSpPr/>
          <p:nvPr userDrawn="1"/>
        </p:nvGrpSpPr>
        <p:grpSpPr>
          <a:xfrm>
            <a:off x="0" y="1"/>
            <a:ext cx="12192000" cy="6857998"/>
            <a:chOff x="0" y="1"/>
            <a:chExt cx="12192000" cy="6857998"/>
          </a:xfrm>
        </p:grpSpPr>
        <p:sp>
          <p:nvSpPr>
            <p:cNvPr id="28" name="Freeform: Shape 27">
              <a:extLst>
                <a:ext uri="{FF2B5EF4-FFF2-40B4-BE49-F238E27FC236}">
                  <a16:creationId xmlns:a16="http://schemas.microsoft.com/office/drawing/2014/main" id="{B1BA04E2-C77D-D0F1-EC03-2F832DFA5498}"/>
                </a:ext>
                <a:ext uri="{C183D7F6-B498-43B3-948B-1728B52AA6E4}">
                  <adec:decorative xmlns:adec="http://schemas.microsoft.com/office/drawing/2017/decorative" val="1"/>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1" y="82296"/>
            <a:ext cx="11107489" cy="1298448"/>
          </a:xfrm>
        </p:spPr>
        <p:txBody>
          <a:bodyPr anchor="b" anchorCtr="0"/>
          <a:lstStyle>
            <a:lvl1pPr>
              <a:defRPr sz="4800"/>
            </a:lvl1pPr>
          </a:lstStyle>
          <a:p>
            <a:r>
              <a:rPr lang="en-US" dirty="0"/>
              <a:t>click to add title</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hasCustomPrompt="1"/>
          </p:nvPr>
        </p:nvSpPr>
        <p:spPr>
          <a:xfrm>
            <a:off x="677863"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hasCustomPrompt="1"/>
          </p:nvPr>
        </p:nvSpPr>
        <p:spPr>
          <a:xfrm>
            <a:off x="3444123"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hasCustomPrompt="1"/>
          </p:nvPr>
        </p:nvSpPr>
        <p:spPr>
          <a:xfrm>
            <a:off x="6434931"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hasCustomPrompt="1"/>
          </p:nvPr>
        </p:nvSpPr>
        <p:spPr>
          <a:xfrm>
            <a:off x="9260401"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jo-canva/naanmudhalvan-2" TargetMode="Externa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a:xfrm>
            <a:off x="497840" y="124287"/>
            <a:ext cx="10779760" cy="2182033"/>
          </a:xfrm>
        </p:spPr>
        <p:txBody>
          <a:bodyPr/>
          <a:lstStyle/>
          <a:p>
            <a:r>
              <a:rPr lang="en-US" sz="4800" b="1" dirty="0">
                <a:latin typeface="Times New Roman" panose="02020603050405020304" pitchFamily="18" charset="0"/>
                <a:cs typeface="Times New Roman" panose="02020603050405020304" pitchFamily="18" charset="0"/>
              </a:rPr>
              <a:t>Domain</a:t>
            </a:r>
            <a:r>
              <a:rPr lang="en-US" sz="6600" dirty="0">
                <a:latin typeface="Times New Roman" panose="02020603050405020304" pitchFamily="18" charset="0"/>
                <a:cs typeface="Times New Roman" panose="02020603050405020304" pitchFamily="18" charset="0"/>
              </a:rPr>
              <a:t>: </a:t>
            </a:r>
            <a:r>
              <a:rPr lang="en-US" sz="4000" dirty="0">
                <a:latin typeface="Times New Roman" panose="02020603050405020304" pitchFamily="18" charset="0"/>
                <a:cs typeface="Times New Roman" panose="02020603050405020304" pitchFamily="18" charset="0"/>
              </a:rPr>
              <a:t>Salesforce Developer</a:t>
            </a:r>
            <a:br>
              <a:rPr lang="en-US" sz="4000" dirty="0">
                <a:latin typeface="Times New Roman" panose="02020603050405020304" pitchFamily="18" charset="0"/>
                <a:cs typeface="Times New Roman" panose="02020603050405020304" pitchFamily="18" charset="0"/>
              </a:rPr>
            </a:br>
            <a:r>
              <a:rPr lang="en-US" sz="4800" b="1" dirty="0">
                <a:latin typeface="Times New Roman" panose="02020603050405020304" pitchFamily="18" charset="0"/>
                <a:cs typeface="Times New Roman" panose="02020603050405020304" pitchFamily="18" charset="0"/>
              </a:rPr>
              <a:t>Use Case </a:t>
            </a:r>
            <a:r>
              <a:rPr lang="en-US" sz="4000" dirty="0">
                <a:latin typeface="Times New Roman" panose="02020603050405020304" pitchFamily="18" charset="0"/>
                <a:cs typeface="Times New Roman" panose="02020603050405020304" pitchFamily="18" charset="0"/>
              </a:rPr>
              <a:t>: Vehicle Management Systems</a:t>
            </a:r>
            <a:br>
              <a:rPr lang="en-US" sz="4000" dirty="0">
                <a:latin typeface="Times New Roman" panose="02020603050405020304" pitchFamily="18" charset="0"/>
                <a:cs typeface="Times New Roman" panose="02020603050405020304" pitchFamily="18" charset="0"/>
              </a:rPr>
            </a:br>
            <a:endParaRPr lang="en-IN" sz="40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CA0D2251-7AFE-1B36-778C-D116EDBB7FDE}"/>
              </a:ext>
            </a:extLst>
          </p:cNvPr>
          <p:cNvSpPr>
            <a:spLocks noGrp="1"/>
          </p:cNvSpPr>
          <p:nvPr>
            <p:ph type="subTitle" idx="1"/>
          </p:nvPr>
        </p:nvSpPr>
        <p:spPr>
          <a:xfrm>
            <a:off x="284480" y="2902965"/>
            <a:ext cx="11623040" cy="3101595"/>
          </a:xfrm>
        </p:spPr>
        <p:txBody>
          <a:bodyPr/>
          <a:lstStyle/>
          <a:p>
            <a:pPr algn="l"/>
            <a:r>
              <a:rPr lang="en-US" b="1" dirty="0">
                <a:solidFill>
                  <a:srgbClr val="000000"/>
                </a:solidFill>
                <a:latin typeface="Arial Black" panose="020B0A04020102020204" pitchFamily="34" charset="0"/>
              </a:rPr>
              <a:t>TEAM MEMBERS                                GUIDE  : </a:t>
            </a:r>
            <a:r>
              <a:rPr lang="en-US" dirty="0" err="1">
                <a:solidFill>
                  <a:schemeClr val="tx1">
                    <a:lumMod val="50000"/>
                  </a:schemeClr>
                </a:solidFill>
                <a:latin typeface="Times New Roman" panose="02020603050405020304" pitchFamily="18" charset="0"/>
                <a:cs typeface="Times New Roman" panose="02020603050405020304" pitchFamily="18" charset="0"/>
              </a:rPr>
              <a:t>Mr.</a:t>
            </a:r>
            <a:r>
              <a:rPr lang="en-US" dirty="0" err="1">
                <a:solidFill>
                  <a:schemeClr val="bg2">
                    <a:lumMod val="10000"/>
                  </a:schemeClr>
                </a:solidFill>
                <a:latin typeface="Arial" panose="020B0604020202020204" pitchFamily="34" charset="0"/>
                <a:cs typeface="Arial" panose="020B0604020202020204" pitchFamily="34" charset="0"/>
              </a:rPr>
              <a:t>VENKATA</a:t>
            </a:r>
            <a:r>
              <a:rPr lang="en-US">
                <a:solidFill>
                  <a:schemeClr val="bg2">
                    <a:lumMod val="10000"/>
                  </a:schemeClr>
                </a:solidFill>
                <a:latin typeface="Arial" panose="020B0604020202020204" pitchFamily="34" charset="0"/>
                <a:cs typeface="Arial" panose="020B0604020202020204" pitchFamily="34" charset="0"/>
              </a:rPr>
              <a:t> RAMANEN </a:t>
            </a:r>
            <a:endParaRPr lang="en-US" b="1" dirty="0">
              <a:solidFill>
                <a:srgbClr val="000000"/>
              </a:solidFill>
              <a:latin typeface="Arial Black" panose="020B0A04020102020204" pitchFamily="34" charset="0"/>
            </a:endParaRPr>
          </a:p>
          <a:p>
            <a:pPr algn="l"/>
            <a:r>
              <a:rPr lang="en-US" dirty="0" err="1">
                <a:solidFill>
                  <a:schemeClr val="bg2">
                    <a:lumMod val="10000"/>
                  </a:schemeClr>
                </a:solidFill>
                <a:latin typeface="Arial" panose="020B0604020202020204" pitchFamily="34" charset="0"/>
                <a:cs typeface="Arial" panose="020B0604020202020204" pitchFamily="34" charset="0"/>
              </a:rPr>
              <a:t>Boojika</a:t>
            </a:r>
            <a:r>
              <a:rPr lang="en-US" dirty="0">
                <a:solidFill>
                  <a:schemeClr val="bg2">
                    <a:lumMod val="10000"/>
                  </a:schemeClr>
                </a:solidFill>
                <a:latin typeface="Arial" panose="020B0604020202020204" pitchFamily="34" charset="0"/>
                <a:cs typeface="Arial" panose="020B0604020202020204" pitchFamily="34" charset="0"/>
              </a:rPr>
              <a:t> M                                                        </a:t>
            </a:r>
            <a:r>
              <a:rPr lang="en-US" b="1" dirty="0">
                <a:solidFill>
                  <a:schemeClr val="bg2">
                    <a:lumMod val="10000"/>
                  </a:schemeClr>
                </a:solidFill>
                <a:latin typeface="Arial Black" panose="020B0A04020102020204" pitchFamily="34" charset="0"/>
                <a:cs typeface="Times New Roman" panose="02020603050405020304" pitchFamily="18" charset="0"/>
              </a:rPr>
              <a:t>MENTOR </a:t>
            </a:r>
            <a:r>
              <a:rPr lang="en-US" dirty="0">
                <a:solidFill>
                  <a:schemeClr val="tx1">
                    <a:lumMod val="50000"/>
                  </a:schemeClr>
                </a:solidFill>
                <a:latin typeface="Times New Roman" panose="02020603050405020304" pitchFamily="18" charset="0"/>
                <a:cs typeface="Times New Roman" panose="02020603050405020304" pitchFamily="18" charset="0"/>
              </a:rPr>
              <a:t>:</a:t>
            </a:r>
            <a:r>
              <a:rPr lang="en-US" dirty="0" err="1">
                <a:solidFill>
                  <a:schemeClr val="tx1">
                    <a:lumMod val="50000"/>
                  </a:schemeClr>
                </a:solidFill>
                <a:latin typeface="Times New Roman" panose="02020603050405020304" pitchFamily="18" charset="0"/>
                <a:cs typeface="Times New Roman" panose="02020603050405020304" pitchFamily="18" charset="0"/>
              </a:rPr>
              <a:t>Mr.</a:t>
            </a:r>
            <a:r>
              <a:rPr lang="en-US" dirty="0" err="1">
                <a:solidFill>
                  <a:schemeClr val="bg2">
                    <a:lumMod val="10000"/>
                  </a:schemeClr>
                </a:solidFill>
                <a:latin typeface="Arial" panose="020B0604020202020204" pitchFamily="34" charset="0"/>
                <a:cs typeface="Arial" panose="020B0604020202020204" pitchFamily="34" charset="0"/>
              </a:rPr>
              <a:t>VENKATA</a:t>
            </a:r>
            <a:r>
              <a:rPr lang="en-US" dirty="0">
                <a:solidFill>
                  <a:schemeClr val="bg2">
                    <a:lumMod val="10000"/>
                  </a:schemeClr>
                </a:solidFill>
                <a:latin typeface="Arial" panose="020B0604020202020204" pitchFamily="34" charset="0"/>
                <a:cs typeface="Arial" panose="020B0604020202020204" pitchFamily="34" charset="0"/>
              </a:rPr>
              <a:t> RAMANEN                                         </a:t>
            </a:r>
          </a:p>
          <a:p>
            <a:pPr algn="l"/>
            <a:r>
              <a:rPr lang="en-US" dirty="0">
                <a:solidFill>
                  <a:schemeClr val="bg2">
                    <a:lumMod val="10000"/>
                  </a:schemeClr>
                </a:solidFill>
                <a:latin typeface="Arial" panose="020B0604020202020204" pitchFamily="34" charset="0"/>
                <a:cs typeface="Arial" panose="020B0604020202020204" pitchFamily="34" charset="0"/>
              </a:rPr>
              <a:t>Jayashree A                                                                 </a:t>
            </a:r>
          </a:p>
          <a:p>
            <a:pPr algn="l"/>
            <a:r>
              <a:rPr lang="en-US" dirty="0">
                <a:solidFill>
                  <a:schemeClr val="bg2">
                    <a:lumMod val="10000"/>
                  </a:schemeClr>
                </a:solidFill>
                <a:latin typeface="Arial" panose="020B0604020202020204" pitchFamily="34" charset="0"/>
                <a:cs typeface="Arial" panose="020B0604020202020204" pitchFamily="34" charset="0"/>
              </a:rPr>
              <a:t>Rohini B</a:t>
            </a:r>
          </a:p>
          <a:p>
            <a:pPr algn="l"/>
            <a:r>
              <a:rPr lang="en-US" dirty="0" err="1">
                <a:solidFill>
                  <a:schemeClr val="bg2">
                    <a:lumMod val="10000"/>
                  </a:schemeClr>
                </a:solidFill>
                <a:latin typeface="Arial" panose="020B0604020202020204" pitchFamily="34" charset="0"/>
                <a:cs typeface="Arial" panose="020B0604020202020204" pitchFamily="34" charset="0"/>
              </a:rPr>
              <a:t>Sivaranjani</a:t>
            </a:r>
            <a:r>
              <a:rPr lang="en-US" dirty="0">
                <a:solidFill>
                  <a:schemeClr val="bg2">
                    <a:lumMod val="10000"/>
                  </a:schemeClr>
                </a:solidFill>
                <a:latin typeface="Arial" panose="020B0604020202020204" pitchFamily="34" charset="0"/>
                <a:cs typeface="Arial" panose="020B0604020202020204" pitchFamily="34" charset="0"/>
              </a:rPr>
              <a:t> P</a:t>
            </a:r>
          </a:p>
          <a:p>
            <a:pPr algn="l"/>
            <a:r>
              <a:rPr lang="en-US" dirty="0">
                <a:solidFill>
                  <a:schemeClr val="bg2">
                    <a:lumMod val="10000"/>
                  </a:schemeClr>
                </a:solidFill>
                <a:latin typeface="Arial" panose="020B0604020202020204" pitchFamily="34" charset="0"/>
                <a:cs typeface="Arial" panose="020B0604020202020204" pitchFamily="34" charset="0"/>
              </a:rPr>
              <a:t>Vishnu </a:t>
            </a:r>
            <a:r>
              <a:rPr lang="en-US" dirty="0" err="1">
                <a:solidFill>
                  <a:schemeClr val="bg2">
                    <a:lumMod val="10000"/>
                  </a:schemeClr>
                </a:solidFill>
                <a:latin typeface="Arial" panose="020B0604020202020204" pitchFamily="34" charset="0"/>
                <a:cs typeface="Arial" panose="020B0604020202020204" pitchFamily="34" charset="0"/>
              </a:rPr>
              <a:t>Mithran</a:t>
            </a:r>
            <a:r>
              <a:rPr lang="en-US" dirty="0">
                <a:solidFill>
                  <a:schemeClr val="bg2">
                    <a:lumMod val="10000"/>
                  </a:schemeClr>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417536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DFB171A-6C10-CC7B-6FE9-40A8D0F6683C}"/>
              </a:ext>
            </a:extLst>
          </p:cNvPr>
          <p:cNvPicPr>
            <a:picLocks noChangeAspect="1"/>
          </p:cNvPicPr>
          <p:nvPr/>
        </p:nvPicPr>
        <p:blipFill rotWithShape="1">
          <a:blip r:embed="rId3"/>
          <a:srcRect t="13098" b="8579"/>
          <a:stretch/>
        </p:blipFill>
        <p:spPr>
          <a:xfrm>
            <a:off x="193040" y="248920"/>
            <a:ext cx="8249920" cy="2976880"/>
          </a:xfrm>
          <a:prstGeom prst="rect">
            <a:avLst/>
          </a:prstGeom>
        </p:spPr>
      </p:pic>
      <p:pic>
        <p:nvPicPr>
          <p:cNvPr id="22" name="Picture 21">
            <a:extLst>
              <a:ext uri="{FF2B5EF4-FFF2-40B4-BE49-F238E27FC236}">
                <a16:creationId xmlns:a16="http://schemas.microsoft.com/office/drawing/2014/main" id="{5B5174EA-3506-1FA4-52AC-B8D405D98942}"/>
              </a:ext>
            </a:extLst>
          </p:cNvPr>
          <p:cNvPicPr>
            <a:picLocks noChangeAspect="1"/>
          </p:cNvPicPr>
          <p:nvPr/>
        </p:nvPicPr>
        <p:blipFill rotWithShape="1">
          <a:blip r:embed="rId4"/>
          <a:srcRect t="14481"/>
          <a:stretch/>
        </p:blipFill>
        <p:spPr>
          <a:xfrm>
            <a:off x="3088640" y="3429000"/>
            <a:ext cx="8788400" cy="3180080"/>
          </a:xfrm>
          <a:prstGeom prst="rect">
            <a:avLst/>
          </a:prstGeom>
        </p:spPr>
      </p:pic>
    </p:spTree>
    <p:extLst>
      <p:ext uri="{BB962C8B-B14F-4D97-AF65-F5344CB8AC3E}">
        <p14:creationId xmlns:p14="http://schemas.microsoft.com/office/powerpoint/2010/main" val="3272577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ooter Placeholder 9">
            <a:extLst>
              <a:ext uri="{FF2B5EF4-FFF2-40B4-BE49-F238E27FC236}">
                <a16:creationId xmlns:a16="http://schemas.microsoft.com/office/drawing/2014/main" id="{766CF5CA-318D-F6B1-504B-3DF8E9542316}"/>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11" name="Slide Number Placeholder 10">
            <a:extLst>
              <a:ext uri="{FF2B5EF4-FFF2-40B4-BE49-F238E27FC236}">
                <a16:creationId xmlns:a16="http://schemas.microsoft.com/office/drawing/2014/main" id="{63AABF76-F42A-5213-B615-6C140041CC74}"/>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11</a:t>
            </a:fld>
            <a:endParaRPr lang="en-US" dirty="0"/>
          </a:p>
        </p:txBody>
      </p:sp>
      <p:pic>
        <p:nvPicPr>
          <p:cNvPr id="27" name="Picture 26">
            <a:extLst>
              <a:ext uri="{FF2B5EF4-FFF2-40B4-BE49-F238E27FC236}">
                <a16:creationId xmlns:a16="http://schemas.microsoft.com/office/drawing/2014/main" id="{3870FEC7-79B6-0633-E675-2BE4BEFF0F9A}"/>
              </a:ext>
            </a:extLst>
          </p:cNvPr>
          <p:cNvPicPr>
            <a:picLocks noChangeAspect="1"/>
          </p:cNvPicPr>
          <p:nvPr/>
        </p:nvPicPr>
        <p:blipFill rotWithShape="1">
          <a:blip r:embed="rId2"/>
          <a:srcRect t="15333"/>
          <a:stretch/>
        </p:blipFill>
        <p:spPr>
          <a:xfrm>
            <a:off x="203200" y="230632"/>
            <a:ext cx="9306560" cy="2526284"/>
          </a:xfrm>
          <a:prstGeom prst="rect">
            <a:avLst/>
          </a:prstGeom>
        </p:spPr>
      </p:pic>
      <p:pic>
        <p:nvPicPr>
          <p:cNvPr id="29" name="Picture 28">
            <a:extLst>
              <a:ext uri="{FF2B5EF4-FFF2-40B4-BE49-F238E27FC236}">
                <a16:creationId xmlns:a16="http://schemas.microsoft.com/office/drawing/2014/main" id="{28F95BC1-ABA2-D64B-ED43-75056CF6EBD0}"/>
              </a:ext>
            </a:extLst>
          </p:cNvPr>
          <p:cNvPicPr>
            <a:picLocks noChangeAspect="1"/>
          </p:cNvPicPr>
          <p:nvPr/>
        </p:nvPicPr>
        <p:blipFill rotWithShape="1">
          <a:blip r:embed="rId3"/>
          <a:srcRect t="14030"/>
          <a:stretch/>
        </p:blipFill>
        <p:spPr>
          <a:xfrm>
            <a:off x="2225040" y="2898902"/>
            <a:ext cx="9662160" cy="3319018"/>
          </a:xfrm>
          <a:prstGeom prst="rect">
            <a:avLst/>
          </a:prstGeom>
        </p:spPr>
      </p:pic>
    </p:spTree>
    <p:extLst>
      <p:ext uri="{BB962C8B-B14F-4D97-AF65-F5344CB8AC3E}">
        <p14:creationId xmlns:p14="http://schemas.microsoft.com/office/powerpoint/2010/main" val="11649412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79E5D029-257A-C084-D723-B5E115AFEAF9}"/>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6" name="Slide Number Placeholder 5">
            <a:extLst>
              <a:ext uri="{FF2B5EF4-FFF2-40B4-BE49-F238E27FC236}">
                <a16:creationId xmlns:a16="http://schemas.microsoft.com/office/drawing/2014/main" id="{18B697A5-63AE-CFF2-701C-13C0448CEBA9}"/>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12</a:t>
            </a:fld>
            <a:endParaRPr lang="en-US" dirty="0"/>
          </a:p>
        </p:txBody>
      </p:sp>
      <p:pic>
        <p:nvPicPr>
          <p:cNvPr id="15" name="Picture 14">
            <a:extLst>
              <a:ext uri="{FF2B5EF4-FFF2-40B4-BE49-F238E27FC236}">
                <a16:creationId xmlns:a16="http://schemas.microsoft.com/office/drawing/2014/main" id="{7213AB42-DCFB-B656-89FF-48D6816766F4}"/>
              </a:ext>
            </a:extLst>
          </p:cNvPr>
          <p:cNvPicPr>
            <a:picLocks noChangeAspect="1"/>
          </p:cNvPicPr>
          <p:nvPr/>
        </p:nvPicPr>
        <p:blipFill rotWithShape="1">
          <a:blip r:embed="rId2"/>
          <a:srcRect t="14318"/>
          <a:stretch/>
        </p:blipFill>
        <p:spPr>
          <a:xfrm>
            <a:off x="182880" y="31496"/>
            <a:ext cx="9255760" cy="2925064"/>
          </a:xfrm>
          <a:prstGeom prst="rect">
            <a:avLst/>
          </a:prstGeom>
        </p:spPr>
      </p:pic>
      <p:pic>
        <p:nvPicPr>
          <p:cNvPr id="17" name="Picture 16">
            <a:extLst>
              <a:ext uri="{FF2B5EF4-FFF2-40B4-BE49-F238E27FC236}">
                <a16:creationId xmlns:a16="http://schemas.microsoft.com/office/drawing/2014/main" id="{3BE48E03-72DF-6C2C-E85A-7B5B3752EB09}"/>
              </a:ext>
            </a:extLst>
          </p:cNvPr>
          <p:cNvPicPr>
            <a:picLocks noChangeAspect="1"/>
          </p:cNvPicPr>
          <p:nvPr/>
        </p:nvPicPr>
        <p:blipFill rotWithShape="1">
          <a:blip r:embed="rId3"/>
          <a:srcRect t="13760"/>
          <a:stretch/>
        </p:blipFill>
        <p:spPr>
          <a:xfrm>
            <a:off x="2743200" y="3139440"/>
            <a:ext cx="9154160" cy="3053767"/>
          </a:xfrm>
          <a:prstGeom prst="rect">
            <a:avLst/>
          </a:prstGeom>
        </p:spPr>
      </p:pic>
    </p:spTree>
    <p:extLst>
      <p:ext uri="{BB962C8B-B14F-4D97-AF65-F5344CB8AC3E}">
        <p14:creationId xmlns:p14="http://schemas.microsoft.com/office/powerpoint/2010/main" val="3418206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4FEA382-8FE2-9B0D-D2A3-246F832FC008}"/>
              </a:ext>
            </a:extLst>
          </p:cNvPr>
          <p:cNvSpPr>
            <a:spLocks noGrp="1"/>
          </p:cNvSpPr>
          <p:nvPr>
            <p:ph type="ftr" sz="quarter" idx="11"/>
          </p:nvPr>
        </p:nvSpPr>
        <p:spPr/>
        <p:txBody>
          <a:bodyPr/>
          <a:lstStyle/>
          <a:p>
            <a:r>
              <a:rPr lang="en-US" dirty="0"/>
              <a:t>Vehicle Management System</a:t>
            </a:r>
          </a:p>
        </p:txBody>
      </p:sp>
      <p:sp>
        <p:nvSpPr>
          <p:cNvPr id="7" name="Slide Number Placeholder 6">
            <a:extLst>
              <a:ext uri="{FF2B5EF4-FFF2-40B4-BE49-F238E27FC236}">
                <a16:creationId xmlns:a16="http://schemas.microsoft.com/office/drawing/2014/main" id="{F0B56DE5-4A05-8AE2-A8CB-568AD8D1CA95}"/>
              </a:ext>
            </a:extLst>
          </p:cNvPr>
          <p:cNvSpPr>
            <a:spLocks noGrp="1"/>
          </p:cNvSpPr>
          <p:nvPr>
            <p:ph type="sldNum" sz="quarter" idx="12"/>
          </p:nvPr>
        </p:nvSpPr>
        <p:spPr/>
        <p:txBody>
          <a:bodyPr/>
          <a:lstStyle/>
          <a:p>
            <a:fld id="{58FB4751-880F-D840-AAA9-3A15815CC996}" type="slidenum">
              <a:rPr lang="en-US" smtClean="0"/>
              <a:t>13</a:t>
            </a:fld>
            <a:endParaRPr lang="en-US" dirty="0"/>
          </a:p>
        </p:txBody>
      </p:sp>
      <p:pic>
        <p:nvPicPr>
          <p:cNvPr id="13" name="Picture 12">
            <a:extLst>
              <a:ext uri="{FF2B5EF4-FFF2-40B4-BE49-F238E27FC236}">
                <a16:creationId xmlns:a16="http://schemas.microsoft.com/office/drawing/2014/main" id="{603AB270-8834-5620-8E86-AF7188EAC567}"/>
              </a:ext>
            </a:extLst>
          </p:cNvPr>
          <p:cNvPicPr>
            <a:picLocks noChangeAspect="1"/>
          </p:cNvPicPr>
          <p:nvPr/>
        </p:nvPicPr>
        <p:blipFill rotWithShape="1">
          <a:blip r:embed="rId2"/>
          <a:srcRect l="-333" t="13999" r="333" b="11586"/>
          <a:stretch/>
        </p:blipFill>
        <p:spPr>
          <a:xfrm>
            <a:off x="176784" y="78486"/>
            <a:ext cx="9536176" cy="2980690"/>
          </a:xfrm>
          <a:prstGeom prst="rect">
            <a:avLst/>
          </a:prstGeom>
        </p:spPr>
      </p:pic>
      <p:pic>
        <p:nvPicPr>
          <p:cNvPr id="15" name="Picture 14">
            <a:extLst>
              <a:ext uri="{FF2B5EF4-FFF2-40B4-BE49-F238E27FC236}">
                <a16:creationId xmlns:a16="http://schemas.microsoft.com/office/drawing/2014/main" id="{CC653FB1-0AB7-BDD4-700F-AE8AB467B9D9}"/>
              </a:ext>
            </a:extLst>
          </p:cNvPr>
          <p:cNvPicPr>
            <a:picLocks noChangeAspect="1"/>
          </p:cNvPicPr>
          <p:nvPr/>
        </p:nvPicPr>
        <p:blipFill rotWithShape="1">
          <a:blip r:embed="rId3"/>
          <a:srcRect t="12959"/>
          <a:stretch/>
        </p:blipFill>
        <p:spPr>
          <a:xfrm>
            <a:off x="2789936" y="3216910"/>
            <a:ext cx="9225280" cy="2980690"/>
          </a:xfrm>
          <a:prstGeom prst="rect">
            <a:avLst/>
          </a:prstGeom>
        </p:spPr>
      </p:pic>
    </p:spTree>
    <p:extLst>
      <p:ext uri="{BB962C8B-B14F-4D97-AF65-F5344CB8AC3E}">
        <p14:creationId xmlns:p14="http://schemas.microsoft.com/office/powerpoint/2010/main" val="21080494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14084A6-37AE-FB21-9592-947E527C3B52}"/>
              </a:ext>
            </a:extLst>
          </p:cNvPr>
          <p:cNvSpPr>
            <a:spLocks noGrp="1"/>
          </p:cNvSpPr>
          <p:nvPr>
            <p:ph type="ftr" sz="quarter" idx="11"/>
          </p:nvPr>
        </p:nvSpPr>
        <p:spPr/>
        <p:txBody>
          <a:bodyPr/>
          <a:lstStyle/>
          <a:p>
            <a:r>
              <a:rPr lang="en-US" dirty="0"/>
              <a:t>Vehicle Management System</a:t>
            </a:r>
          </a:p>
        </p:txBody>
      </p:sp>
      <p:sp>
        <p:nvSpPr>
          <p:cNvPr id="7" name="Slide Number Placeholder 6">
            <a:extLst>
              <a:ext uri="{FF2B5EF4-FFF2-40B4-BE49-F238E27FC236}">
                <a16:creationId xmlns:a16="http://schemas.microsoft.com/office/drawing/2014/main" id="{3D29A743-E113-FCBE-9870-E50FA285F2C0}"/>
              </a:ext>
            </a:extLst>
          </p:cNvPr>
          <p:cNvSpPr>
            <a:spLocks noGrp="1"/>
          </p:cNvSpPr>
          <p:nvPr>
            <p:ph type="sldNum" sz="quarter" idx="12"/>
          </p:nvPr>
        </p:nvSpPr>
        <p:spPr/>
        <p:txBody>
          <a:bodyPr/>
          <a:lstStyle/>
          <a:p>
            <a:fld id="{58FB4751-880F-D840-AAA9-3A15815CC996}" type="slidenum">
              <a:rPr lang="en-US" smtClean="0"/>
              <a:t>14</a:t>
            </a:fld>
            <a:endParaRPr lang="en-US" dirty="0"/>
          </a:p>
        </p:txBody>
      </p:sp>
      <p:pic>
        <p:nvPicPr>
          <p:cNvPr id="9" name="Picture 8">
            <a:extLst>
              <a:ext uri="{FF2B5EF4-FFF2-40B4-BE49-F238E27FC236}">
                <a16:creationId xmlns:a16="http://schemas.microsoft.com/office/drawing/2014/main" id="{5FD23C10-D3B2-1737-3DDD-7F40FAEBEE44}"/>
              </a:ext>
            </a:extLst>
          </p:cNvPr>
          <p:cNvPicPr>
            <a:picLocks noChangeAspect="1"/>
          </p:cNvPicPr>
          <p:nvPr/>
        </p:nvPicPr>
        <p:blipFill rotWithShape="1">
          <a:blip r:embed="rId2"/>
          <a:srcRect t="14805"/>
          <a:stretch/>
        </p:blipFill>
        <p:spPr>
          <a:xfrm>
            <a:off x="233680" y="172720"/>
            <a:ext cx="8686800" cy="2804160"/>
          </a:xfrm>
          <a:prstGeom prst="rect">
            <a:avLst/>
          </a:prstGeom>
        </p:spPr>
      </p:pic>
      <p:pic>
        <p:nvPicPr>
          <p:cNvPr id="11" name="Picture 10">
            <a:extLst>
              <a:ext uri="{FF2B5EF4-FFF2-40B4-BE49-F238E27FC236}">
                <a16:creationId xmlns:a16="http://schemas.microsoft.com/office/drawing/2014/main" id="{7472DA53-3A96-FAEB-A561-4CB3BE37FCD2}"/>
              </a:ext>
            </a:extLst>
          </p:cNvPr>
          <p:cNvPicPr>
            <a:picLocks noChangeAspect="1"/>
          </p:cNvPicPr>
          <p:nvPr/>
        </p:nvPicPr>
        <p:blipFill rotWithShape="1">
          <a:blip r:embed="rId3"/>
          <a:srcRect t="12987"/>
          <a:stretch/>
        </p:blipFill>
        <p:spPr>
          <a:xfrm>
            <a:off x="3378200" y="3058160"/>
            <a:ext cx="8601456" cy="3114548"/>
          </a:xfrm>
          <a:prstGeom prst="rect">
            <a:avLst/>
          </a:prstGeom>
        </p:spPr>
      </p:pic>
    </p:spTree>
    <p:extLst>
      <p:ext uri="{BB962C8B-B14F-4D97-AF65-F5344CB8AC3E}">
        <p14:creationId xmlns:p14="http://schemas.microsoft.com/office/powerpoint/2010/main" val="144130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9A137AA2-F394-2C23-FC8A-5EFC039720A4}"/>
              </a:ext>
            </a:extLst>
          </p:cNvPr>
          <p:cNvSpPr>
            <a:spLocks noGrp="1"/>
          </p:cNvSpPr>
          <p:nvPr>
            <p:ph type="ftr" sz="quarter" idx="11"/>
          </p:nvPr>
        </p:nvSpPr>
        <p:spPr/>
        <p:txBody>
          <a:bodyPr/>
          <a:lstStyle/>
          <a:p>
            <a:r>
              <a:rPr lang="en-US" dirty="0"/>
              <a:t>Vehicle Management System</a:t>
            </a:r>
          </a:p>
        </p:txBody>
      </p:sp>
      <p:sp>
        <p:nvSpPr>
          <p:cNvPr id="7" name="Slide Number Placeholder 6">
            <a:extLst>
              <a:ext uri="{FF2B5EF4-FFF2-40B4-BE49-F238E27FC236}">
                <a16:creationId xmlns:a16="http://schemas.microsoft.com/office/drawing/2014/main" id="{D63C3DF5-CD82-CE80-1BE0-04019621EC71}"/>
              </a:ext>
            </a:extLst>
          </p:cNvPr>
          <p:cNvSpPr>
            <a:spLocks noGrp="1"/>
          </p:cNvSpPr>
          <p:nvPr>
            <p:ph type="sldNum" sz="quarter" idx="12"/>
          </p:nvPr>
        </p:nvSpPr>
        <p:spPr/>
        <p:txBody>
          <a:bodyPr/>
          <a:lstStyle/>
          <a:p>
            <a:fld id="{58FB4751-880F-D840-AAA9-3A15815CC996}" type="slidenum">
              <a:rPr lang="en-US" smtClean="0"/>
              <a:t>15</a:t>
            </a:fld>
            <a:endParaRPr lang="en-US" dirty="0"/>
          </a:p>
        </p:txBody>
      </p:sp>
      <p:pic>
        <p:nvPicPr>
          <p:cNvPr id="9" name="Picture 8">
            <a:extLst>
              <a:ext uri="{FF2B5EF4-FFF2-40B4-BE49-F238E27FC236}">
                <a16:creationId xmlns:a16="http://schemas.microsoft.com/office/drawing/2014/main" id="{FC093D5D-6A99-5341-E03A-98194B93E89E}"/>
              </a:ext>
            </a:extLst>
          </p:cNvPr>
          <p:cNvPicPr>
            <a:picLocks noChangeAspect="1"/>
          </p:cNvPicPr>
          <p:nvPr/>
        </p:nvPicPr>
        <p:blipFill rotWithShape="1">
          <a:blip r:embed="rId2"/>
          <a:srcRect t="14951"/>
          <a:stretch/>
        </p:blipFill>
        <p:spPr>
          <a:xfrm>
            <a:off x="2515616" y="2966720"/>
            <a:ext cx="9499600" cy="3114040"/>
          </a:xfrm>
          <a:prstGeom prst="rect">
            <a:avLst/>
          </a:prstGeom>
        </p:spPr>
      </p:pic>
      <p:pic>
        <p:nvPicPr>
          <p:cNvPr id="11" name="Picture 10">
            <a:extLst>
              <a:ext uri="{FF2B5EF4-FFF2-40B4-BE49-F238E27FC236}">
                <a16:creationId xmlns:a16="http://schemas.microsoft.com/office/drawing/2014/main" id="{FB3F0013-F8D0-A4DB-398E-829E40633CD7}"/>
              </a:ext>
            </a:extLst>
          </p:cNvPr>
          <p:cNvPicPr>
            <a:picLocks noChangeAspect="1"/>
          </p:cNvPicPr>
          <p:nvPr/>
        </p:nvPicPr>
        <p:blipFill rotWithShape="1">
          <a:blip r:embed="rId3"/>
          <a:srcRect t="11921"/>
          <a:stretch/>
        </p:blipFill>
        <p:spPr>
          <a:xfrm>
            <a:off x="197104" y="82296"/>
            <a:ext cx="9332976" cy="2702560"/>
          </a:xfrm>
          <a:prstGeom prst="rect">
            <a:avLst/>
          </a:prstGeom>
        </p:spPr>
      </p:pic>
    </p:spTree>
    <p:extLst>
      <p:ext uri="{BB962C8B-B14F-4D97-AF65-F5344CB8AC3E}">
        <p14:creationId xmlns:p14="http://schemas.microsoft.com/office/powerpoint/2010/main" val="3455559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0203B13B-7304-4BB4-16DA-A9BA598E59EE}"/>
              </a:ext>
            </a:extLst>
          </p:cNvPr>
          <p:cNvSpPr>
            <a:spLocks noGrp="1"/>
          </p:cNvSpPr>
          <p:nvPr>
            <p:ph type="ftr" sz="quarter" idx="11"/>
          </p:nvPr>
        </p:nvSpPr>
        <p:spPr/>
        <p:txBody>
          <a:bodyPr/>
          <a:lstStyle/>
          <a:p>
            <a:r>
              <a:rPr lang="en-US" dirty="0"/>
              <a:t>Vehicle Management System</a:t>
            </a:r>
          </a:p>
        </p:txBody>
      </p:sp>
      <p:sp>
        <p:nvSpPr>
          <p:cNvPr id="7" name="Slide Number Placeholder 6">
            <a:extLst>
              <a:ext uri="{FF2B5EF4-FFF2-40B4-BE49-F238E27FC236}">
                <a16:creationId xmlns:a16="http://schemas.microsoft.com/office/drawing/2014/main" id="{197B9AAF-C7AD-6AAD-C76D-E2AE00C4B927}"/>
              </a:ext>
            </a:extLst>
          </p:cNvPr>
          <p:cNvSpPr>
            <a:spLocks noGrp="1"/>
          </p:cNvSpPr>
          <p:nvPr>
            <p:ph type="sldNum" sz="quarter" idx="12"/>
          </p:nvPr>
        </p:nvSpPr>
        <p:spPr/>
        <p:txBody>
          <a:bodyPr/>
          <a:lstStyle/>
          <a:p>
            <a:fld id="{58FB4751-880F-D840-AAA9-3A15815CC996}" type="slidenum">
              <a:rPr lang="en-US" smtClean="0"/>
              <a:t>16</a:t>
            </a:fld>
            <a:endParaRPr lang="en-US" dirty="0"/>
          </a:p>
        </p:txBody>
      </p:sp>
      <p:pic>
        <p:nvPicPr>
          <p:cNvPr id="2" name="Picture 1">
            <a:extLst>
              <a:ext uri="{FF2B5EF4-FFF2-40B4-BE49-F238E27FC236}">
                <a16:creationId xmlns:a16="http://schemas.microsoft.com/office/drawing/2014/main" id="{4351987F-9CC4-99C4-8845-70FB8181DBC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2480" y="722630"/>
            <a:ext cx="10596880" cy="4773930"/>
          </a:xfrm>
          <a:prstGeom prst="rect">
            <a:avLst/>
          </a:prstGeom>
        </p:spPr>
      </p:pic>
    </p:spTree>
    <p:extLst>
      <p:ext uri="{BB962C8B-B14F-4D97-AF65-F5344CB8AC3E}">
        <p14:creationId xmlns:p14="http://schemas.microsoft.com/office/powerpoint/2010/main" val="3723629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5D46BBF-17FD-D195-D98C-524D2813BD4C}"/>
              </a:ext>
            </a:extLst>
          </p:cNvPr>
          <p:cNvSpPr>
            <a:spLocks noGrp="1"/>
          </p:cNvSpPr>
          <p:nvPr>
            <p:ph type="body" sz="half" idx="2"/>
          </p:nvPr>
        </p:nvSpPr>
        <p:spPr>
          <a:xfrm>
            <a:off x="464312" y="863601"/>
            <a:ext cx="10345928" cy="4836159"/>
          </a:xfrm>
        </p:spPr>
        <p:txBody>
          <a:bodyPr/>
          <a:lstStyle/>
          <a:p>
            <a:r>
              <a:rPr lang="en-IN" sz="2600" b="1" dirty="0">
                <a:latin typeface="Times New Roman" panose="02020603050405020304" pitchFamily="18" charset="0"/>
                <a:cs typeface="Times New Roman" panose="02020603050405020304" pitchFamily="18" charset="0"/>
              </a:rPr>
              <a:t>GitHub </a:t>
            </a:r>
            <a:r>
              <a:rPr lang="en-IN" sz="2600" b="1">
                <a:latin typeface="Times New Roman" panose="02020603050405020304" pitchFamily="18" charset="0"/>
                <a:cs typeface="Times New Roman" panose="02020603050405020304" pitchFamily="18" charset="0"/>
              </a:rPr>
              <a:t>Link </a:t>
            </a:r>
            <a:r>
              <a:rPr lang="en-IN"/>
              <a:t>:</a:t>
            </a:r>
          </a:p>
          <a:p>
            <a:r>
              <a:rPr lang="en-IN"/>
              <a:t> </a:t>
            </a:r>
            <a:r>
              <a:rPr lang="en-IN" sz="2800" dirty="0">
                <a:latin typeface="Times New Roman" panose="02020603050405020304" pitchFamily="18" charset="0"/>
                <a:cs typeface="Times New Roman" panose="02020603050405020304" pitchFamily="18" charset="0"/>
                <a:hlinkClick r:id="rId2"/>
              </a:rPr>
              <a:t>https://github.com/jo-canva/naanmudhalvan-2</a:t>
            </a:r>
            <a:endParaRPr lang="en-IN" sz="2800" dirty="0">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a:p>
            <a:r>
              <a:rPr lang="en-IN" sz="2800" b="1" dirty="0">
                <a:latin typeface="Times New Roman" panose="02020603050405020304" pitchFamily="18" charset="0"/>
                <a:cs typeface="Times New Roman" panose="02020603050405020304" pitchFamily="18" charset="0"/>
              </a:rPr>
              <a:t>Project Video Demo Link </a:t>
            </a:r>
            <a:r>
              <a:rPr lang="en-IN" sz="2800" dirty="0">
                <a:latin typeface="Times New Roman" panose="02020603050405020304" pitchFamily="18" charset="0"/>
                <a:cs typeface="Times New Roman" panose="02020603050405020304" pitchFamily="18" charset="0"/>
              </a:rPr>
              <a:t>: https://drive.google.com/file/d/1ouUiqHCLZacEYYBcJbQj7tnohF1yKa-z/view?usp=sharing</a:t>
            </a:r>
          </a:p>
        </p:txBody>
      </p:sp>
      <p:sp>
        <p:nvSpPr>
          <p:cNvPr id="5" name="Date Placeholder 4">
            <a:extLst>
              <a:ext uri="{FF2B5EF4-FFF2-40B4-BE49-F238E27FC236}">
                <a16:creationId xmlns:a16="http://schemas.microsoft.com/office/drawing/2014/main" id="{9417EC65-FFFB-FF17-2F3A-609A2341233A}"/>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D8DC8BB7-72EE-CF1F-546C-A779B01B789C}"/>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818FE57D-1340-0114-0B27-FE5E94E285D5}"/>
              </a:ext>
            </a:extLst>
          </p:cNvPr>
          <p:cNvSpPr>
            <a:spLocks noGrp="1"/>
          </p:cNvSpPr>
          <p:nvPr>
            <p:ph type="sldNum" sz="quarter" idx="12"/>
          </p:nvPr>
        </p:nvSpPr>
        <p:spPr/>
        <p:txBody>
          <a:bodyPr/>
          <a:lstStyle/>
          <a:p>
            <a:fld id="{58FB4751-880F-D840-AAA9-3A15815CC996}" type="slidenum">
              <a:rPr lang="en-US" smtClean="0"/>
              <a:t>17</a:t>
            </a:fld>
            <a:endParaRPr lang="en-US" dirty="0"/>
          </a:p>
        </p:txBody>
      </p:sp>
    </p:spTree>
    <p:extLst>
      <p:ext uri="{BB962C8B-B14F-4D97-AF65-F5344CB8AC3E}">
        <p14:creationId xmlns:p14="http://schemas.microsoft.com/office/powerpoint/2010/main" val="7745277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a:xfrm>
            <a:off x="579120" y="417443"/>
            <a:ext cx="10088880" cy="4134237"/>
          </a:xfrm>
        </p:spPr>
        <p:txBody>
          <a:bodyPr/>
          <a:lstStyle/>
          <a:p>
            <a:r>
              <a:rPr lang="en-US" sz="8000" dirty="0"/>
              <a:t>Thank you </a:t>
            </a:r>
          </a:p>
        </p:txBody>
      </p:sp>
    </p:spTree>
    <p:extLst>
      <p:ext uri="{BB962C8B-B14F-4D97-AF65-F5344CB8AC3E}">
        <p14:creationId xmlns:p14="http://schemas.microsoft.com/office/powerpoint/2010/main" val="2577936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576071" y="82296"/>
            <a:ext cx="6502620" cy="1298448"/>
          </a:xfrm>
        </p:spPr>
        <p:txBody>
          <a:bodyPr/>
          <a:lstStyle/>
          <a:p>
            <a:r>
              <a:rPr lang="en-US" dirty="0"/>
              <a:t>What is Salesforce ?</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576072" y="1676401"/>
            <a:ext cx="10451592" cy="4342000"/>
          </a:xfrm>
        </p:spPr>
        <p:txBody>
          <a:bodyPr/>
          <a:lstStyle/>
          <a:p>
            <a:pPr marL="285750" indent="-28575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Salesforce  a CRM platform and it is a </a:t>
            </a:r>
            <a:r>
              <a:rPr lang="en-US" sz="2400" dirty="0" err="1">
                <a:latin typeface="Times New Roman" panose="02020603050405020304" pitchFamily="18" charset="0"/>
                <a:cs typeface="Times New Roman" panose="02020603050405020304" pitchFamily="18" charset="0"/>
              </a:rPr>
              <a:t>Saas</a:t>
            </a:r>
            <a:r>
              <a:rPr lang="en-US" sz="2400" dirty="0">
                <a:latin typeface="Times New Roman" panose="02020603050405020304" pitchFamily="18" charset="0"/>
                <a:cs typeface="Times New Roman" panose="02020603050405020304" pitchFamily="18" charset="0"/>
              </a:rPr>
              <a:t> Cloud . Apart from this, it is game-changing technology, with a host of productivity- boosting features, that will help you sell smarter and faster.</a:t>
            </a:r>
          </a:p>
          <a:p>
            <a:pPr marL="285750" indent="-285750">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Salesforce has everything you need to run your business from anywhere. Using standard products and features, you can manage relationships with prospects and customers, collaborate and engage with employees and partners, and store your data securely in the cloud.</a:t>
            </a:r>
          </a:p>
          <a:p>
            <a:pPr marL="285750" indent="-285750">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Salesforce is your customer success platform, designed to help you sell, service, market, analyze, and connect with your customers</a:t>
            </a:r>
            <a:r>
              <a:rPr lang="en-US" sz="2400" dirty="0"/>
              <a:t>.</a:t>
            </a:r>
          </a:p>
          <a:p>
            <a:endParaRPr lang="en-US" dirty="0"/>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2</a:t>
            </a:fld>
            <a:endParaRPr lang="en-US" dirty="0"/>
          </a:p>
        </p:txBody>
      </p:sp>
    </p:spTree>
    <p:extLst>
      <p:ext uri="{BB962C8B-B14F-4D97-AF65-F5344CB8AC3E}">
        <p14:creationId xmlns:p14="http://schemas.microsoft.com/office/powerpoint/2010/main" val="3435077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7AF6-2477-81EC-D1BC-43FD72DF18F6}"/>
              </a:ext>
            </a:extLst>
          </p:cNvPr>
          <p:cNvSpPr>
            <a:spLocks noGrp="1"/>
          </p:cNvSpPr>
          <p:nvPr>
            <p:ph type="title"/>
          </p:nvPr>
        </p:nvSpPr>
        <p:spPr>
          <a:xfrm>
            <a:off x="599440" y="606288"/>
            <a:ext cx="10739120" cy="1242832"/>
          </a:xfrm>
        </p:spPr>
        <p:txBody>
          <a:bodyPr/>
          <a:lstStyle/>
          <a:p>
            <a:r>
              <a:rPr lang="en-US" dirty="0">
                <a:solidFill>
                  <a:schemeClr val="accent1">
                    <a:lumMod val="10000"/>
                  </a:schemeClr>
                </a:solidFill>
              </a:rPr>
              <a:t>What is Vehicle Management    System ?</a:t>
            </a:r>
          </a:p>
        </p:txBody>
      </p:sp>
      <p:sp>
        <p:nvSpPr>
          <p:cNvPr id="4" name="TextBox 3">
            <a:extLst>
              <a:ext uri="{FF2B5EF4-FFF2-40B4-BE49-F238E27FC236}">
                <a16:creationId xmlns:a16="http://schemas.microsoft.com/office/drawing/2014/main" id="{72F551A1-4915-C4D2-46D4-3C445CE4FB68}"/>
              </a:ext>
            </a:extLst>
          </p:cNvPr>
          <p:cNvSpPr txBox="1"/>
          <p:nvPr/>
        </p:nvSpPr>
        <p:spPr>
          <a:xfrm>
            <a:off x="701040" y="2580640"/>
            <a:ext cx="10932160" cy="2554545"/>
          </a:xfrm>
          <a:prstGeom prst="rect">
            <a:avLst/>
          </a:prstGeom>
          <a:noFill/>
        </p:spPr>
        <p:txBody>
          <a:bodyPr wrap="square" rtlCol="0">
            <a:spAutoFit/>
          </a:bodyPr>
          <a:lstStyle/>
          <a:p>
            <a:r>
              <a:rPr lang="en-US" sz="3200" b="0" i="0" dirty="0">
                <a:solidFill>
                  <a:schemeClr val="accent1">
                    <a:lumMod val="10000"/>
                  </a:schemeClr>
                </a:solidFill>
                <a:effectLst/>
                <a:latin typeface="Google Sans"/>
              </a:rPr>
              <a:t>Vehicle management systems created by SCAND are designed to help our clients to keep track of the vehicles in real-time, plan, execute, and optimize their transportation processes through GPS and data collection. Here are some of the services we provide: Fleet management app development.</a:t>
            </a:r>
            <a:endParaRPr lang="en-IN" sz="3200" dirty="0">
              <a:solidFill>
                <a:schemeClr val="accent1">
                  <a:lumMod val="10000"/>
                </a:schemeClr>
              </a:solidFill>
            </a:endParaRPr>
          </a:p>
        </p:txBody>
      </p:sp>
    </p:spTree>
    <p:extLst>
      <p:ext uri="{BB962C8B-B14F-4D97-AF65-F5344CB8AC3E}">
        <p14:creationId xmlns:p14="http://schemas.microsoft.com/office/powerpoint/2010/main" val="520000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1414272" y="2862"/>
            <a:ext cx="9363456" cy="984504"/>
          </a:xfrm>
        </p:spPr>
        <p:txBody>
          <a:bodyPr/>
          <a:lstStyle/>
          <a:p>
            <a:r>
              <a:rPr lang="en-US" sz="3600" b="1" dirty="0">
                <a:latin typeface="Times New Roman" panose="02020603050405020304" pitchFamily="18" charset="0"/>
                <a:cs typeface="Times New Roman" panose="02020603050405020304" pitchFamily="18" charset="0"/>
              </a:rPr>
              <a:t>CREATION</a:t>
            </a:r>
            <a:r>
              <a:rPr lang="en-US" sz="3600" b="1" dirty="0"/>
              <a:t> OF </a:t>
            </a:r>
            <a:r>
              <a:rPr lang="en-US" sz="3600" b="1" dirty="0">
                <a:latin typeface="Times New Roman" panose="02020603050405020304" pitchFamily="18" charset="0"/>
                <a:cs typeface="Times New Roman" panose="02020603050405020304" pitchFamily="18" charset="0"/>
              </a:rPr>
              <a:t>DEVELOPER</a:t>
            </a:r>
            <a:r>
              <a:rPr lang="en-US" sz="3600" b="1" dirty="0"/>
              <a:t> ACCOUNT</a:t>
            </a:r>
            <a:endParaRPr lang="en-IN" sz="3600" b="1" dirty="0"/>
          </a:p>
        </p:txBody>
      </p:sp>
      <p:sp>
        <p:nvSpPr>
          <p:cNvPr id="6" name="Footer Placeholder 5">
            <a:extLst>
              <a:ext uri="{FF2B5EF4-FFF2-40B4-BE49-F238E27FC236}">
                <a16:creationId xmlns:a16="http://schemas.microsoft.com/office/drawing/2014/main" id="{8F9C73CF-CD73-39D0-D208-17D75BEB817B}"/>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8" name="Slide Number Placeholder 7">
            <a:extLst>
              <a:ext uri="{FF2B5EF4-FFF2-40B4-BE49-F238E27FC236}">
                <a16:creationId xmlns:a16="http://schemas.microsoft.com/office/drawing/2014/main" id="{4F0540EB-6A4B-28A8-564F-BC45DFDE0883}"/>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4</a:t>
            </a:fld>
            <a:endParaRPr lang="en-US" dirty="0"/>
          </a:p>
        </p:txBody>
      </p:sp>
      <p:sp>
        <p:nvSpPr>
          <p:cNvPr id="5" name="Content Placeholder 4">
            <a:extLst>
              <a:ext uri="{FF2B5EF4-FFF2-40B4-BE49-F238E27FC236}">
                <a16:creationId xmlns:a16="http://schemas.microsoft.com/office/drawing/2014/main" id="{56162B31-620A-FA9D-A171-D05F4713A74E}"/>
              </a:ext>
            </a:extLst>
          </p:cNvPr>
          <p:cNvSpPr>
            <a:spLocks noGrp="1"/>
          </p:cNvSpPr>
          <p:nvPr>
            <p:ph idx="1"/>
          </p:nvPr>
        </p:nvSpPr>
        <p:spPr>
          <a:xfrm>
            <a:off x="606552" y="1123188"/>
            <a:ext cx="10620248" cy="1298448"/>
          </a:xfrm>
        </p:spPr>
        <p:txBody>
          <a:bodyPr/>
          <a:lstStyle/>
          <a:p>
            <a:r>
              <a:rPr lang="en-US" sz="28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 Developer org has all the features and licenses you need to get started with Salesforce.1.Search Developer.salesforce.com/signup</a:t>
            </a:r>
            <a:endParaRPr lang="en-IN" sz="28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pic>
        <p:nvPicPr>
          <p:cNvPr id="10" name="Picture 9">
            <a:extLst>
              <a:ext uri="{FF2B5EF4-FFF2-40B4-BE49-F238E27FC236}">
                <a16:creationId xmlns:a16="http://schemas.microsoft.com/office/drawing/2014/main" id="{2F4C77F7-F6DF-7717-4535-AEAFA87E5ED9}"/>
              </a:ext>
            </a:extLst>
          </p:cNvPr>
          <p:cNvPicPr>
            <a:picLocks noChangeAspect="1"/>
          </p:cNvPicPr>
          <p:nvPr/>
        </p:nvPicPr>
        <p:blipFill>
          <a:blip r:embed="rId2"/>
          <a:stretch>
            <a:fillRect/>
          </a:stretch>
        </p:blipFill>
        <p:spPr>
          <a:xfrm>
            <a:off x="1767840" y="2143760"/>
            <a:ext cx="7874000" cy="4023360"/>
          </a:xfrm>
          <a:prstGeom prst="rect">
            <a:avLst/>
          </a:prstGeom>
        </p:spPr>
      </p:pic>
    </p:spTree>
    <p:extLst>
      <p:ext uri="{BB962C8B-B14F-4D97-AF65-F5344CB8AC3E}">
        <p14:creationId xmlns:p14="http://schemas.microsoft.com/office/powerpoint/2010/main" val="2752853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F5768EFB-B317-47EA-C969-D365EB136882}"/>
              </a:ext>
            </a:extLst>
          </p:cNvPr>
          <p:cNvSpPr>
            <a:spLocks noGrp="1"/>
          </p:cNvSpPr>
          <p:nvPr>
            <p:ph type="title"/>
          </p:nvPr>
        </p:nvSpPr>
        <p:spPr>
          <a:xfrm>
            <a:off x="-765492" y="82296"/>
            <a:ext cx="5697456" cy="731519"/>
          </a:xfrm>
        </p:spPr>
        <p:txBody>
          <a:bodyPr/>
          <a:lstStyle/>
          <a:p>
            <a:r>
              <a:rPr lang="en-US" b="1" dirty="0">
                <a:solidFill>
                  <a:schemeClr val="accent1">
                    <a:lumMod val="10000"/>
                  </a:schemeClr>
                </a:solidFill>
              </a:rPr>
              <a:t>HOME PAGE</a:t>
            </a:r>
          </a:p>
        </p:txBody>
      </p:sp>
      <p:sp>
        <p:nvSpPr>
          <p:cNvPr id="3" name="Footer Placeholder 2">
            <a:extLst>
              <a:ext uri="{FF2B5EF4-FFF2-40B4-BE49-F238E27FC236}">
                <a16:creationId xmlns:a16="http://schemas.microsoft.com/office/drawing/2014/main" id="{B1EFDBE1-8C88-4D39-6BA3-537373DFA091}"/>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4" name="Slide Number Placeholder 3">
            <a:extLst>
              <a:ext uri="{FF2B5EF4-FFF2-40B4-BE49-F238E27FC236}">
                <a16:creationId xmlns:a16="http://schemas.microsoft.com/office/drawing/2014/main" id="{6D91CF39-6540-5B9E-8E6C-4310213A7FEF}"/>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5</a:t>
            </a:fld>
            <a:endParaRPr lang="en-US" dirty="0"/>
          </a:p>
        </p:txBody>
      </p:sp>
      <p:pic>
        <p:nvPicPr>
          <p:cNvPr id="8" name="Picture 7">
            <a:extLst>
              <a:ext uri="{FF2B5EF4-FFF2-40B4-BE49-F238E27FC236}">
                <a16:creationId xmlns:a16="http://schemas.microsoft.com/office/drawing/2014/main" id="{6DA46D7D-205D-992E-93B8-333CFC1C9A8D}"/>
              </a:ext>
            </a:extLst>
          </p:cNvPr>
          <p:cNvPicPr>
            <a:picLocks noChangeAspect="1"/>
          </p:cNvPicPr>
          <p:nvPr/>
        </p:nvPicPr>
        <p:blipFill>
          <a:blip r:embed="rId2"/>
          <a:stretch>
            <a:fillRect/>
          </a:stretch>
        </p:blipFill>
        <p:spPr>
          <a:xfrm>
            <a:off x="579120" y="1016000"/>
            <a:ext cx="10942320" cy="5080000"/>
          </a:xfrm>
          <a:prstGeom prst="rect">
            <a:avLst/>
          </a:prstGeom>
        </p:spPr>
      </p:pic>
    </p:spTree>
    <p:extLst>
      <p:ext uri="{BB962C8B-B14F-4D97-AF65-F5344CB8AC3E}">
        <p14:creationId xmlns:p14="http://schemas.microsoft.com/office/powerpoint/2010/main" val="1096717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BE14C3C8-CE39-133E-31F8-E2A69DFA914D}"/>
              </a:ext>
            </a:extLst>
          </p:cNvPr>
          <p:cNvSpPr>
            <a:spLocks noGrp="1"/>
          </p:cNvSpPr>
          <p:nvPr>
            <p:ph type="title"/>
          </p:nvPr>
        </p:nvSpPr>
        <p:spPr>
          <a:xfrm>
            <a:off x="576071" y="82296"/>
            <a:ext cx="11107489" cy="1025144"/>
          </a:xfrm>
        </p:spPr>
        <p:txBody>
          <a:bodyPr/>
          <a:lstStyle/>
          <a:p>
            <a:r>
              <a:rPr lang="en-US" sz="3600" b="1" dirty="0">
                <a:latin typeface="Times New Roman" panose="02020603050405020304" pitchFamily="18" charset="0"/>
                <a:cs typeface="Times New Roman" panose="02020603050405020304" pitchFamily="18" charset="0"/>
              </a:rPr>
              <a:t>WHAT IS AN SALESFORCE OBJECT?</a:t>
            </a:r>
            <a:endParaRPr lang="en-IN" sz="3600" b="1" dirty="0">
              <a:latin typeface="Times New Roman" panose="02020603050405020304" pitchFamily="18" charset="0"/>
              <a:cs typeface="Times New Roman" panose="02020603050405020304" pitchFamily="18" charset="0"/>
            </a:endParaRPr>
          </a:p>
        </p:txBody>
      </p:sp>
      <p:sp>
        <p:nvSpPr>
          <p:cNvPr id="26" name="Text Placeholder 25">
            <a:extLst>
              <a:ext uri="{FF2B5EF4-FFF2-40B4-BE49-F238E27FC236}">
                <a16:creationId xmlns:a16="http://schemas.microsoft.com/office/drawing/2014/main" id="{F237C2FF-8AE7-02AF-7E17-D62F80F65FAA}"/>
              </a:ext>
            </a:extLst>
          </p:cNvPr>
          <p:cNvSpPr>
            <a:spLocks noGrp="1"/>
          </p:cNvSpPr>
          <p:nvPr>
            <p:ph type="body" sz="quarter" idx="17"/>
          </p:nvPr>
        </p:nvSpPr>
        <p:spPr>
          <a:xfrm>
            <a:off x="365760" y="1380745"/>
            <a:ext cx="11551920" cy="4369815"/>
          </a:xfrm>
        </p:spPr>
        <p:txBody>
          <a:bodyPr>
            <a:normAutofit lnSpcReduction="10000"/>
          </a:bodyPr>
          <a:lstStyle/>
          <a:p>
            <a:pPr marL="285750" indent="-285750">
              <a:buFont typeface="Wingdings" panose="05000000000000000000" pitchFamily="2" charset="2"/>
              <a:buChar char="§"/>
            </a:pPr>
            <a:r>
              <a:rPr lang="en-US" sz="2000" b="0" dirty="0">
                <a:latin typeface="Times New Roman" panose="02020603050405020304" pitchFamily="18" charset="0"/>
                <a:cs typeface="Times New Roman" panose="02020603050405020304" pitchFamily="18" charset="0"/>
              </a:rPr>
              <a:t>Salesforce objects are database tables that permit you to store    data that is specific to an organization. It consists of fields(columns) and records (rows).</a:t>
            </a:r>
          </a:p>
          <a:p>
            <a:endParaRPr lang="en-US" sz="2000" b="0"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SALESFORCE OBJECTS ARE OF TWO TYPES</a:t>
            </a:r>
          </a:p>
          <a:p>
            <a:endParaRPr lang="en-US" sz="2400" dirty="0">
              <a:latin typeface="Times New Roman" panose="02020603050405020304" pitchFamily="18" charset="0"/>
              <a:cs typeface="Times New Roman" panose="02020603050405020304" pitchFamily="18" charset="0"/>
            </a:endParaRPr>
          </a:p>
          <a:p>
            <a:r>
              <a:rPr lang="en-US" sz="2000" b="0" dirty="0">
                <a:latin typeface="Times New Roman" panose="02020603050405020304" pitchFamily="18" charset="0"/>
                <a:cs typeface="Times New Roman" panose="02020603050405020304" pitchFamily="18" charset="0"/>
              </a:rPr>
              <a:t>I . Standard Objects: Standard objects are the kind of objects that are provided by salesforce.com such as users, contracts, reports, dashboards, etc.</a:t>
            </a:r>
          </a:p>
          <a:p>
            <a:endParaRPr lang="en-US" sz="2000" b="0" dirty="0">
              <a:latin typeface="Times New Roman" panose="02020603050405020304" pitchFamily="18" charset="0"/>
              <a:cs typeface="Times New Roman" panose="02020603050405020304" pitchFamily="18" charset="0"/>
            </a:endParaRPr>
          </a:p>
          <a:p>
            <a:r>
              <a:rPr lang="en-US" sz="2000" b="0" dirty="0">
                <a:latin typeface="Times New Roman" panose="02020603050405020304" pitchFamily="18" charset="0"/>
                <a:cs typeface="Times New Roman" panose="02020603050405020304" pitchFamily="18" charset="0"/>
              </a:rPr>
              <a:t>   </a:t>
            </a:r>
            <a:r>
              <a:rPr lang="en-US" sz="2000" b="0" dirty="0" err="1">
                <a:latin typeface="Times New Roman" panose="02020603050405020304" pitchFamily="18" charset="0"/>
                <a:cs typeface="Times New Roman" panose="02020603050405020304" pitchFamily="18" charset="0"/>
              </a:rPr>
              <a:t>Ii</a:t>
            </a:r>
            <a:r>
              <a:rPr lang="en-US" sz="2000" b="0" dirty="0">
                <a:latin typeface="Times New Roman" panose="02020603050405020304" pitchFamily="18" charset="0"/>
                <a:cs typeface="Times New Roman" panose="02020603050405020304" pitchFamily="18" charset="0"/>
              </a:rPr>
              <a:t> . Custom Objects: Custom objects are those objects that are created by users. They supply information that is unique and essential to their organization. They are the heart of any application and provide a structure for sharing data.</a:t>
            </a:r>
          </a:p>
          <a:p>
            <a:endParaRPr lang="en-IN" sz="2400" b="1" dirty="0">
              <a:latin typeface="Times New Roman" panose="02020603050405020304" pitchFamily="18" charset="0"/>
              <a:cs typeface="Times New Roman" panose="02020603050405020304" pitchFamily="18" charset="0"/>
            </a:endParaRPr>
          </a:p>
          <a:p>
            <a:endParaRPr lang="en-IN" sz="2000" b="0"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id="{A29B6800-D0C2-8D9D-7F2C-5D0E41F51909}"/>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4" name="Slide Number Placeholder 3">
            <a:extLst>
              <a:ext uri="{FF2B5EF4-FFF2-40B4-BE49-F238E27FC236}">
                <a16:creationId xmlns:a16="http://schemas.microsoft.com/office/drawing/2014/main" id="{9099A4E0-99CC-34E8-536B-35867E7C5AF2}"/>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6</a:t>
            </a:fld>
            <a:endParaRPr lang="en-US" dirty="0"/>
          </a:p>
        </p:txBody>
      </p:sp>
    </p:spTree>
    <p:extLst>
      <p:ext uri="{BB962C8B-B14F-4D97-AF65-F5344CB8AC3E}">
        <p14:creationId xmlns:p14="http://schemas.microsoft.com/office/powerpoint/2010/main" val="1002104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ooter Placeholder 15">
            <a:extLst>
              <a:ext uri="{FF2B5EF4-FFF2-40B4-BE49-F238E27FC236}">
                <a16:creationId xmlns:a16="http://schemas.microsoft.com/office/drawing/2014/main" id="{0E588439-3F79-2D90-F0D5-F81320274168}"/>
              </a:ext>
            </a:extLst>
          </p:cNvPr>
          <p:cNvSpPr>
            <a:spLocks noGrp="1"/>
          </p:cNvSpPr>
          <p:nvPr>
            <p:ph type="ftr" sz="quarter" idx="11"/>
          </p:nvPr>
        </p:nvSpPr>
        <p:spPr>
          <a:xfrm>
            <a:off x="4376928" y="6470904"/>
            <a:ext cx="3438144" cy="310896"/>
          </a:xfrm>
        </p:spPr>
        <p:txBody>
          <a:bodyPr/>
          <a:lstStyle/>
          <a:p>
            <a:r>
              <a:rPr lang="en-US" dirty="0"/>
              <a:t>Vehicle Management System</a:t>
            </a:r>
          </a:p>
        </p:txBody>
      </p:sp>
      <p:sp>
        <p:nvSpPr>
          <p:cNvPr id="17" name="Slide Number Placeholder 16">
            <a:extLst>
              <a:ext uri="{FF2B5EF4-FFF2-40B4-BE49-F238E27FC236}">
                <a16:creationId xmlns:a16="http://schemas.microsoft.com/office/drawing/2014/main" id="{6BCBF101-1AC5-85EE-7E19-B07DA85DD4E0}"/>
              </a:ext>
            </a:extLst>
          </p:cNvPr>
          <p:cNvSpPr>
            <a:spLocks noGrp="1"/>
          </p:cNvSpPr>
          <p:nvPr>
            <p:ph type="sldNum" sz="quarter" idx="12"/>
          </p:nvPr>
        </p:nvSpPr>
        <p:spPr/>
        <p:txBody>
          <a:bodyPr/>
          <a:lstStyle/>
          <a:p>
            <a:fld id="{58FB4751-880F-D840-AAA9-3A15815CC996}" type="slidenum">
              <a:rPr lang="en-US" smtClean="0"/>
              <a:t>7</a:t>
            </a:fld>
            <a:endParaRPr lang="en-US" dirty="0"/>
          </a:p>
        </p:txBody>
      </p:sp>
      <p:pic>
        <p:nvPicPr>
          <p:cNvPr id="23" name="Picture 22">
            <a:extLst>
              <a:ext uri="{FF2B5EF4-FFF2-40B4-BE49-F238E27FC236}">
                <a16:creationId xmlns:a16="http://schemas.microsoft.com/office/drawing/2014/main" id="{66371A6B-3C2C-3FED-455B-50C022DF7E65}"/>
              </a:ext>
            </a:extLst>
          </p:cNvPr>
          <p:cNvPicPr>
            <a:picLocks noChangeAspect="1"/>
          </p:cNvPicPr>
          <p:nvPr/>
        </p:nvPicPr>
        <p:blipFill>
          <a:blip r:embed="rId2"/>
          <a:stretch>
            <a:fillRect/>
          </a:stretch>
        </p:blipFill>
        <p:spPr>
          <a:xfrm>
            <a:off x="85011" y="82296"/>
            <a:ext cx="8052250" cy="3077464"/>
          </a:xfrm>
          <a:prstGeom prst="rect">
            <a:avLst/>
          </a:prstGeom>
        </p:spPr>
      </p:pic>
      <p:pic>
        <p:nvPicPr>
          <p:cNvPr id="25" name="Picture 24">
            <a:extLst>
              <a:ext uri="{FF2B5EF4-FFF2-40B4-BE49-F238E27FC236}">
                <a16:creationId xmlns:a16="http://schemas.microsoft.com/office/drawing/2014/main" id="{057091EA-B6CD-C675-DF50-2A95E87B4B5A}"/>
              </a:ext>
            </a:extLst>
          </p:cNvPr>
          <p:cNvPicPr>
            <a:picLocks noChangeAspect="1"/>
          </p:cNvPicPr>
          <p:nvPr/>
        </p:nvPicPr>
        <p:blipFill>
          <a:blip r:embed="rId3"/>
          <a:stretch>
            <a:fillRect/>
          </a:stretch>
        </p:blipFill>
        <p:spPr>
          <a:xfrm>
            <a:off x="3962966" y="3159760"/>
            <a:ext cx="8052250" cy="3129280"/>
          </a:xfrm>
          <a:prstGeom prst="rect">
            <a:avLst/>
          </a:prstGeom>
        </p:spPr>
      </p:pic>
    </p:spTree>
    <p:extLst>
      <p:ext uri="{BB962C8B-B14F-4D97-AF65-F5344CB8AC3E}">
        <p14:creationId xmlns:p14="http://schemas.microsoft.com/office/powerpoint/2010/main" val="4227211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9" name="Footer Placeholder 8">
            <a:extLst>
              <a:ext uri="{FF2B5EF4-FFF2-40B4-BE49-F238E27FC236}">
                <a16:creationId xmlns:a16="http://schemas.microsoft.com/office/drawing/2014/main" id="{B1185DEE-1419-7DB6-949B-929195894BC8}"/>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10" name="Slide Number Placeholder 9">
            <a:extLst>
              <a:ext uri="{FF2B5EF4-FFF2-40B4-BE49-F238E27FC236}">
                <a16:creationId xmlns:a16="http://schemas.microsoft.com/office/drawing/2014/main" id="{A9210D02-BD78-856B-08E2-820032AC6B71}"/>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8</a:t>
            </a:fld>
            <a:endParaRPr lang="en-US" dirty="0"/>
          </a:p>
        </p:txBody>
      </p:sp>
      <p:sp>
        <p:nvSpPr>
          <p:cNvPr id="20" name="TextBox 19">
            <a:extLst>
              <a:ext uri="{FF2B5EF4-FFF2-40B4-BE49-F238E27FC236}">
                <a16:creationId xmlns:a16="http://schemas.microsoft.com/office/drawing/2014/main" id="{944DD828-C78E-667D-92B0-7AA8F6EADF23}"/>
              </a:ext>
            </a:extLst>
          </p:cNvPr>
          <p:cNvSpPr txBox="1"/>
          <p:nvPr/>
        </p:nvSpPr>
        <p:spPr>
          <a:xfrm flipH="1">
            <a:off x="741680" y="640080"/>
            <a:ext cx="9733280" cy="584775"/>
          </a:xfrm>
          <a:prstGeom prst="rect">
            <a:avLst/>
          </a:prstGeom>
          <a:noFill/>
        </p:spPr>
        <p:txBody>
          <a:bodyPr wrap="square" rtlCol="0">
            <a:spAutoFit/>
          </a:bodyPr>
          <a:lstStyle/>
          <a:p>
            <a:r>
              <a:rPr lang="en-US" sz="3200" b="1" dirty="0">
                <a:solidFill>
                  <a:srgbClr val="000000"/>
                </a:solidFill>
                <a:latin typeface="Times New Roman" panose="02020603050405020304" pitchFamily="18" charset="0"/>
                <a:cs typeface="Times New Roman" panose="02020603050405020304" pitchFamily="18" charset="0"/>
              </a:rPr>
              <a:t>FIELDS AND RELATIONSHIP</a:t>
            </a:r>
            <a:endParaRPr lang="en-IN" sz="3200" b="1" dirty="0">
              <a:solidFill>
                <a:srgbClr val="000000"/>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1D06A942-DCB7-E502-DEDB-8FA7918AD354}"/>
              </a:ext>
            </a:extLst>
          </p:cNvPr>
          <p:cNvSpPr txBox="1"/>
          <p:nvPr/>
        </p:nvSpPr>
        <p:spPr>
          <a:xfrm flipH="1">
            <a:off x="619760" y="1432560"/>
            <a:ext cx="10942320" cy="4708981"/>
          </a:xfrm>
          <a:prstGeom prst="rect">
            <a:avLst/>
          </a:prstGeom>
          <a:noFill/>
        </p:spPr>
        <p:txBody>
          <a:bodyPr wrap="square" rtlCol="0">
            <a:spAutoFit/>
          </a:bodyPr>
          <a:lstStyle/>
          <a:p>
            <a:r>
              <a:rPr lang="en-US" sz="2000" b="1" dirty="0">
                <a:solidFill>
                  <a:srgbClr val="000000"/>
                </a:solidFill>
                <a:latin typeface="Times New Roman" panose="02020603050405020304" pitchFamily="18" charset="0"/>
                <a:cs typeface="Times New Roman" panose="02020603050405020304" pitchFamily="18" charset="0"/>
              </a:rPr>
              <a:t>What are fields?</a:t>
            </a:r>
          </a:p>
          <a:p>
            <a:r>
              <a:rPr lang="en-US" sz="2000" dirty="0">
                <a:solidFill>
                  <a:srgbClr val="000000"/>
                </a:solidFill>
                <a:latin typeface="Times New Roman" panose="02020603050405020304" pitchFamily="18" charset="0"/>
                <a:cs typeface="Times New Roman" panose="02020603050405020304" pitchFamily="18" charset="0"/>
              </a:rPr>
              <a:t>              Fields in Salesforce represent what the columns represent in relational databases. It can store data values which are required for a particular object in a record.</a:t>
            </a:r>
          </a:p>
          <a:p>
            <a:endParaRPr lang="en-US" sz="2000" dirty="0">
              <a:solidFill>
                <a:srgbClr val="000000"/>
              </a:solidFill>
              <a:latin typeface="Times New Roman" panose="02020603050405020304" pitchFamily="18" charset="0"/>
              <a:cs typeface="Times New Roman" panose="02020603050405020304" pitchFamily="18" charset="0"/>
            </a:endParaRPr>
          </a:p>
          <a:p>
            <a:r>
              <a:rPr lang="en-US" sz="2000" dirty="0">
                <a:solidFill>
                  <a:srgbClr val="000000"/>
                </a:solidFill>
                <a:latin typeface="Times New Roman" panose="02020603050405020304" pitchFamily="18" charset="0"/>
                <a:cs typeface="Times New Roman" panose="02020603050405020304" pitchFamily="18" charset="0"/>
              </a:rPr>
              <a:t>There are 2 types of fields in salesforce:</a:t>
            </a:r>
          </a:p>
          <a:p>
            <a:endParaRPr lang="en-US" sz="2000" dirty="0">
              <a:solidFill>
                <a:srgbClr val="000000"/>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000" b="1" dirty="0">
                <a:solidFill>
                  <a:srgbClr val="000000"/>
                </a:solidFill>
                <a:latin typeface="Times New Roman" panose="02020603050405020304" pitchFamily="18" charset="0"/>
                <a:cs typeface="Times New Roman" panose="02020603050405020304" pitchFamily="18" charset="0"/>
              </a:rPr>
              <a:t>Standard fields: </a:t>
            </a:r>
          </a:p>
          <a:p>
            <a:r>
              <a:rPr lang="en-US" sz="2000" dirty="0">
                <a:solidFill>
                  <a:srgbClr val="000000"/>
                </a:solidFill>
                <a:latin typeface="Times New Roman" panose="02020603050405020304" pitchFamily="18" charset="0"/>
                <a:cs typeface="Times New Roman" panose="02020603050405020304" pitchFamily="18" charset="0"/>
              </a:rPr>
              <a:t>             There are four standard fields in every custom object that are Created By, Last Modified By, Owner, and the field created at the time of the creation of an object. These fields cannot be deleted or edited and they are always required. For standard objects, the fields which are present by default in them and cannot be deleted from standard objects are standard fields.</a:t>
            </a:r>
          </a:p>
          <a:p>
            <a:endParaRPr lang="en-US" sz="2000" dirty="0">
              <a:solidFill>
                <a:srgbClr val="000000"/>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000" b="1" dirty="0">
                <a:solidFill>
                  <a:srgbClr val="000000"/>
                </a:solidFill>
                <a:latin typeface="Times New Roman" panose="02020603050405020304" pitchFamily="18" charset="0"/>
                <a:cs typeface="Times New Roman" panose="02020603050405020304" pitchFamily="18" charset="0"/>
              </a:rPr>
              <a:t>Custom fields:</a:t>
            </a:r>
          </a:p>
          <a:p>
            <a:r>
              <a:rPr lang="en-US" sz="2000" dirty="0">
                <a:solidFill>
                  <a:srgbClr val="000000"/>
                </a:solidFill>
                <a:latin typeface="Times New Roman" panose="02020603050405020304" pitchFamily="18" charset="0"/>
                <a:cs typeface="Times New Roman" panose="02020603050405020304" pitchFamily="18" charset="0"/>
              </a:rPr>
              <a:t>            The Custom fields which are added by the administrator/developer to meet the business requirements of any organization. They may or may not be required.</a:t>
            </a:r>
            <a:endParaRPr lang="en-IN" sz="200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9600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ooter Placeholder 15">
            <a:extLst>
              <a:ext uri="{FF2B5EF4-FFF2-40B4-BE49-F238E27FC236}">
                <a16:creationId xmlns:a16="http://schemas.microsoft.com/office/drawing/2014/main" id="{9443DC73-4504-D82A-8047-E86ACC73B675}"/>
              </a:ext>
            </a:extLst>
          </p:cNvPr>
          <p:cNvSpPr>
            <a:spLocks noGrp="1"/>
          </p:cNvSpPr>
          <p:nvPr>
            <p:ph type="ftr" sz="quarter" idx="11"/>
          </p:nvPr>
        </p:nvSpPr>
        <p:spPr/>
        <p:txBody>
          <a:bodyPr/>
          <a:lstStyle/>
          <a:p>
            <a:r>
              <a:rPr lang="en-US" dirty="0"/>
              <a:t>Vehicle Management System</a:t>
            </a:r>
          </a:p>
        </p:txBody>
      </p:sp>
      <p:sp>
        <p:nvSpPr>
          <p:cNvPr id="17" name="Slide Number Placeholder 16">
            <a:extLst>
              <a:ext uri="{FF2B5EF4-FFF2-40B4-BE49-F238E27FC236}">
                <a16:creationId xmlns:a16="http://schemas.microsoft.com/office/drawing/2014/main" id="{0CCB7BC2-DEBB-1F6D-AF84-C42AA0F7EBB1}"/>
              </a:ext>
            </a:extLst>
          </p:cNvPr>
          <p:cNvSpPr>
            <a:spLocks noGrp="1"/>
          </p:cNvSpPr>
          <p:nvPr>
            <p:ph type="sldNum" sz="quarter" idx="12"/>
          </p:nvPr>
        </p:nvSpPr>
        <p:spPr/>
        <p:txBody>
          <a:bodyPr/>
          <a:lstStyle/>
          <a:p>
            <a:fld id="{58FB4751-880F-D840-AAA9-3A15815CC996}" type="slidenum">
              <a:rPr lang="en-US" smtClean="0"/>
              <a:t>9</a:t>
            </a:fld>
            <a:endParaRPr lang="en-US" dirty="0"/>
          </a:p>
        </p:txBody>
      </p:sp>
      <p:pic>
        <p:nvPicPr>
          <p:cNvPr id="19" name="Picture 18">
            <a:extLst>
              <a:ext uri="{FF2B5EF4-FFF2-40B4-BE49-F238E27FC236}">
                <a16:creationId xmlns:a16="http://schemas.microsoft.com/office/drawing/2014/main" id="{194C0BE8-C3F8-5AF8-8FB8-E5D8EC1059A0}"/>
              </a:ext>
            </a:extLst>
          </p:cNvPr>
          <p:cNvPicPr>
            <a:picLocks noChangeAspect="1"/>
          </p:cNvPicPr>
          <p:nvPr/>
        </p:nvPicPr>
        <p:blipFill>
          <a:blip r:embed="rId2"/>
          <a:stretch>
            <a:fillRect/>
          </a:stretch>
        </p:blipFill>
        <p:spPr>
          <a:xfrm>
            <a:off x="81280" y="101600"/>
            <a:ext cx="8249920" cy="2885440"/>
          </a:xfrm>
          <a:prstGeom prst="rect">
            <a:avLst/>
          </a:prstGeom>
        </p:spPr>
      </p:pic>
      <p:pic>
        <p:nvPicPr>
          <p:cNvPr id="21" name="Picture 20">
            <a:extLst>
              <a:ext uri="{FF2B5EF4-FFF2-40B4-BE49-F238E27FC236}">
                <a16:creationId xmlns:a16="http://schemas.microsoft.com/office/drawing/2014/main" id="{482F351D-EBEB-9DB0-D26D-A8DCB0C75573}"/>
              </a:ext>
            </a:extLst>
          </p:cNvPr>
          <p:cNvPicPr>
            <a:picLocks noChangeAspect="1"/>
          </p:cNvPicPr>
          <p:nvPr/>
        </p:nvPicPr>
        <p:blipFill>
          <a:blip r:embed="rId3"/>
          <a:stretch>
            <a:fillRect/>
          </a:stretch>
        </p:blipFill>
        <p:spPr>
          <a:xfrm>
            <a:off x="3765296" y="2987040"/>
            <a:ext cx="8249920" cy="3190240"/>
          </a:xfrm>
          <a:prstGeom prst="rect">
            <a:avLst/>
          </a:prstGeom>
        </p:spPr>
      </p:pic>
    </p:spTree>
    <p:extLst>
      <p:ext uri="{BB962C8B-B14F-4D97-AF65-F5344CB8AC3E}">
        <p14:creationId xmlns:p14="http://schemas.microsoft.com/office/powerpoint/2010/main" val="3893968251"/>
      </p:ext>
    </p:extLst>
  </p:cSld>
  <p:clrMapOvr>
    <a:masterClrMapping/>
  </p:clrMapOvr>
</p:sld>
</file>

<file path=ppt/theme/theme1.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ganic design_Win32_KB_V6" id="{0A75CF2D-5513-4203-B889-4E35922CAA18}" vid="{558CD83A-42C3-4B6E-BEA4-8AB2EDB7E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9C808716-392B-45C4-A28C-4D1FA08120D8}">
  <ds:schemaRefs>
    <ds:schemaRef ds:uri="http://schemas.microsoft.com/sharepoint/v3/contenttype/forms"/>
  </ds:schemaRefs>
</ds:datastoreItem>
</file>

<file path=customXml/itemProps2.xml><?xml version="1.0" encoding="utf-8"?>
<ds:datastoreItem xmlns:ds="http://schemas.openxmlformats.org/officeDocument/2006/customXml" ds:itemID="{BA7715FD-652A-4047-8371-A257197001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045A1F-0CAB-4A4D-BBD1-9392B0D973D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{D1486EED-AF1C-474E-AC5D-B8B20F058DF5}tf11964407_win32</Template>
  <TotalTime>76</TotalTime>
  <Words>602</Words>
  <Application>Microsoft Office PowerPoint</Application>
  <PresentationFormat>Widescreen</PresentationFormat>
  <Paragraphs>74</Paragraphs>
  <Slides>18</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Arial Black</vt:lpstr>
      <vt:lpstr>Calibri</vt:lpstr>
      <vt:lpstr>Courier New</vt:lpstr>
      <vt:lpstr>Gill Sans Nova</vt:lpstr>
      <vt:lpstr>Gill Sans Nova Light</vt:lpstr>
      <vt:lpstr>Google Sans</vt:lpstr>
      <vt:lpstr>Sagona Book</vt:lpstr>
      <vt:lpstr>Times New Roman</vt:lpstr>
      <vt:lpstr>Wingdings</vt:lpstr>
      <vt:lpstr>Custom</vt:lpstr>
      <vt:lpstr>Domain: Salesforce Developer Use Case : Vehicle Management Systems </vt:lpstr>
      <vt:lpstr>What is Salesforce ?</vt:lpstr>
      <vt:lpstr>What is Vehicle Management    System ?</vt:lpstr>
      <vt:lpstr>CREATION OF DEVELOPER ACCOUNT</vt:lpstr>
      <vt:lpstr>HOME PAGE</vt:lpstr>
      <vt:lpstr>WHAT IS AN SALESFORCE OBJECT?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Domain: Salesforce Developer Use Case : Vechile Management Systems </dc:title>
  <dc:creator>JAYASHREE A</dc:creator>
  <cp:lastModifiedBy>JAYASHREE A</cp:lastModifiedBy>
  <cp:revision>21</cp:revision>
  <dcterms:created xsi:type="dcterms:W3CDTF">2023-10-22T13:01:39Z</dcterms:created>
  <dcterms:modified xsi:type="dcterms:W3CDTF">2023-10-24T03:18:10Z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